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65"/>
  </p:notesMasterIdLst>
  <p:handoutMasterIdLst>
    <p:handoutMasterId r:id="rId66"/>
  </p:handoutMasterIdLst>
  <p:sldIdLst>
    <p:sldId id="256" r:id="rId2"/>
    <p:sldId id="257" r:id="rId3"/>
    <p:sldId id="258" r:id="rId4"/>
    <p:sldId id="259" r:id="rId5"/>
    <p:sldId id="260" r:id="rId6"/>
    <p:sldId id="363" r:id="rId7"/>
    <p:sldId id="261" r:id="rId8"/>
    <p:sldId id="267" r:id="rId9"/>
    <p:sldId id="284" r:id="rId10"/>
    <p:sldId id="268" r:id="rId11"/>
    <p:sldId id="271" r:id="rId12"/>
    <p:sldId id="272" r:id="rId13"/>
    <p:sldId id="273" r:id="rId14"/>
    <p:sldId id="274" r:id="rId15"/>
    <p:sldId id="275" r:id="rId16"/>
    <p:sldId id="276" r:id="rId17"/>
    <p:sldId id="279" r:id="rId18"/>
    <p:sldId id="369" r:id="rId19"/>
    <p:sldId id="370" r:id="rId20"/>
    <p:sldId id="281" r:id="rId21"/>
    <p:sldId id="364" r:id="rId22"/>
    <p:sldId id="285" r:id="rId23"/>
    <p:sldId id="286" r:id="rId24"/>
    <p:sldId id="290" r:id="rId25"/>
    <p:sldId id="291" r:id="rId26"/>
    <p:sldId id="292" r:id="rId27"/>
    <p:sldId id="293" r:id="rId28"/>
    <p:sldId id="294" r:id="rId29"/>
    <p:sldId id="295" r:id="rId30"/>
    <p:sldId id="296" r:id="rId31"/>
    <p:sldId id="297" r:id="rId32"/>
    <p:sldId id="298" r:id="rId33"/>
    <p:sldId id="299" r:id="rId34"/>
    <p:sldId id="300" r:id="rId35"/>
    <p:sldId id="308" r:id="rId36"/>
    <p:sldId id="309" r:id="rId37"/>
    <p:sldId id="312" r:id="rId38"/>
    <p:sldId id="313" r:id="rId39"/>
    <p:sldId id="314" r:id="rId40"/>
    <p:sldId id="315" r:id="rId41"/>
    <p:sldId id="316" r:id="rId42"/>
    <p:sldId id="317" r:id="rId43"/>
    <p:sldId id="365" r:id="rId44"/>
    <p:sldId id="319" r:id="rId45"/>
    <p:sldId id="321" r:id="rId46"/>
    <p:sldId id="324" r:id="rId47"/>
    <p:sldId id="325" r:id="rId48"/>
    <p:sldId id="326" r:id="rId49"/>
    <p:sldId id="327" r:id="rId50"/>
    <p:sldId id="347" r:id="rId51"/>
    <p:sldId id="349" r:id="rId52"/>
    <p:sldId id="350" r:id="rId53"/>
    <p:sldId id="351" r:id="rId54"/>
    <p:sldId id="352" r:id="rId55"/>
    <p:sldId id="353" r:id="rId56"/>
    <p:sldId id="354" r:id="rId57"/>
    <p:sldId id="355" r:id="rId58"/>
    <p:sldId id="356" r:id="rId59"/>
    <p:sldId id="357" r:id="rId60"/>
    <p:sldId id="358" r:id="rId61"/>
    <p:sldId id="366" r:id="rId62"/>
    <p:sldId id="367" r:id="rId63"/>
    <p:sldId id="368" r:id="rId6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5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26" autoAdjust="0"/>
    <p:restoredTop sz="94660"/>
  </p:normalViewPr>
  <p:slideViewPr>
    <p:cSldViewPr>
      <p:cViewPr varScale="1">
        <p:scale>
          <a:sx n="59" d="100"/>
          <a:sy n="59" d="100"/>
        </p:scale>
        <p:origin x="1640" y="60"/>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Ruiz" userId="e3a68d35b5933663" providerId="LiveId" clId="{EB201028-76ED-4BD1-AF17-559FF9A2DF53}"/>
    <pc:docChg chg="undo redo custSel addSld delSld modSld modMainMaster">
      <pc:chgData name="Laura Ruiz" userId="e3a68d35b5933663" providerId="LiveId" clId="{EB201028-76ED-4BD1-AF17-559FF9A2DF53}" dt="2023-01-26T01:33:30.865" v="2580" actId="20577"/>
      <pc:docMkLst>
        <pc:docMk/>
      </pc:docMkLst>
      <pc:sldChg chg="modSp mod">
        <pc:chgData name="Laura Ruiz" userId="e3a68d35b5933663" providerId="LiveId" clId="{EB201028-76ED-4BD1-AF17-559FF9A2DF53}" dt="2023-01-04T21:05:41.697" v="20" actId="207"/>
        <pc:sldMkLst>
          <pc:docMk/>
          <pc:sldMk cId="0" sldId="256"/>
        </pc:sldMkLst>
        <pc:spChg chg="mod">
          <ac:chgData name="Laura Ruiz" userId="e3a68d35b5933663" providerId="LiveId" clId="{EB201028-76ED-4BD1-AF17-559FF9A2DF53}" dt="2023-01-04T21:05:41.697" v="20" actId="207"/>
          <ac:spMkLst>
            <pc:docMk/>
            <pc:sldMk cId="0" sldId="256"/>
            <ac:spMk id="2051" creationId="{00000000-0000-0000-0000-000000000000}"/>
          </ac:spMkLst>
        </pc:spChg>
      </pc:sldChg>
      <pc:sldChg chg="modSp mod">
        <pc:chgData name="Laura Ruiz" userId="e3a68d35b5933663" providerId="LiveId" clId="{EB201028-76ED-4BD1-AF17-559FF9A2DF53}" dt="2023-01-25T21:12:23.809" v="2519" actId="255"/>
        <pc:sldMkLst>
          <pc:docMk/>
          <pc:sldMk cId="0" sldId="257"/>
        </pc:sldMkLst>
        <pc:spChg chg="mod">
          <ac:chgData name="Laura Ruiz" userId="e3a68d35b5933663" providerId="LiveId" clId="{EB201028-76ED-4BD1-AF17-559FF9A2DF53}" dt="2023-01-04T21:10:26.158" v="39" actId="113"/>
          <ac:spMkLst>
            <pc:docMk/>
            <pc:sldMk cId="0" sldId="257"/>
            <ac:spMk id="7170" creationId="{00000000-0000-0000-0000-000000000000}"/>
          </ac:spMkLst>
        </pc:spChg>
        <pc:spChg chg="mod">
          <ac:chgData name="Laura Ruiz" userId="e3a68d35b5933663" providerId="LiveId" clId="{EB201028-76ED-4BD1-AF17-559FF9A2DF53}" dt="2023-01-25T21:12:23.809" v="2519" actId="255"/>
          <ac:spMkLst>
            <pc:docMk/>
            <pc:sldMk cId="0" sldId="257"/>
            <ac:spMk id="7171" creationId="{00000000-0000-0000-0000-000000000000}"/>
          </ac:spMkLst>
        </pc:spChg>
      </pc:sldChg>
      <pc:sldChg chg="modSp mod">
        <pc:chgData name="Laura Ruiz" userId="e3a68d35b5933663" providerId="LiveId" clId="{EB201028-76ED-4BD1-AF17-559FF9A2DF53}" dt="2023-01-04T21:10:40.214" v="45" actId="20577"/>
        <pc:sldMkLst>
          <pc:docMk/>
          <pc:sldMk cId="0" sldId="258"/>
        </pc:sldMkLst>
        <pc:spChg chg="mod">
          <ac:chgData name="Laura Ruiz" userId="e3a68d35b5933663" providerId="LiveId" clId="{EB201028-76ED-4BD1-AF17-559FF9A2DF53}" dt="2023-01-04T21:10:40.214" v="45" actId="20577"/>
          <ac:spMkLst>
            <pc:docMk/>
            <pc:sldMk cId="0" sldId="258"/>
            <ac:spMk id="8194" creationId="{00000000-0000-0000-0000-000000000000}"/>
          </ac:spMkLst>
        </pc:spChg>
        <pc:spChg chg="mod">
          <ac:chgData name="Laura Ruiz" userId="e3a68d35b5933663" providerId="LiveId" clId="{EB201028-76ED-4BD1-AF17-559FF9A2DF53}" dt="2023-01-04T21:10:10.015" v="37" actId="14100"/>
          <ac:spMkLst>
            <pc:docMk/>
            <pc:sldMk cId="0" sldId="258"/>
            <ac:spMk id="8195" creationId="{00000000-0000-0000-0000-000000000000}"/>
          </ac:spMkLst>
        </pc:spChg>
      </pc:sldChg>
      <pc:sldChg chg="addSp modSp mod">
        <pc:chgData name="Laura Ruiz" userId="e3a68d35b5933663" providerId="LiveId" clId="{EB201028-76ED-4BD1-AF17-559FF9A2DF53}" dt="2023-01-04T21:13:18.156" v="52" actId="114"/>
        <pc:sldMkLst>
          <pc:docMk/>
          <pc:sldMk cId="0" sldId="259"/>
        </pc:sldMkLst>
        <pc:spChg chg="add mod">
          <ac:chgData name="Laura Ruiz" userId="e3a68d35b5933663" providerId="LiveId" clId="{EB201028-76ED-4BD1-AF17-559FF9A2DF53}" dt="2023-01-04T21:12:36.911" v="48"/>
          <ac:spMkLst>
            <pc:docMk/>
            <pc:sldMk cId="0" sldId="259"/>
            <ac:spMk id="2" creationId="{F2CC7817-2384-3995-9A35-844ECC250983}"/>
          </ac:spMkLst>
        </pc:spChg>
        <pc:spChg chg="mod">
          <ac:chgData name="Laura Ruiz" userId="e3a68d35b5933663" providerId="LiveId" clId="{EB201028-76ED-4BD1-AF17-559FF9A2DF53}" dt="2023-01-04T21:13:18.156" v="52" actId="114"/>
          <ac:spMkLst>
            <pc:docMk/>
            <pc:sldMk cId="0" sldId="259"/>
            <ac:spMk id="9219" creationId="{00000000-0000-0000-0000-000000000000}"/>
          </ac:spMkLst>
        </pc:spChg>
      </pc:sldChg>
      <pc:sldChg chg="addSp delSp modSp mod">
        <pc:chgData name="Laura Ruiz" userId="e3a68d35b5933663" providerId="LiveId" clId="{EB201028-76ED-4BD1-AF17-559FF9A2DF53}" dt="2023-01-25T21:13:21.877" v="2527" actId="14100"/>
        <pc:sldMkLst>
          <pc:docMk/>
          <pc:sldMk cId="0" sldId="260"/>
        </pc:sldMkLst>
        <pc:spChg chg="add del mod">
          <ac:chgData name="Laura Ruiz" userId="e3a68d35b5933663" providerId="LiveId" clId="{EB201028-76ED-4BD1-AF17-559FF9A2DF53}" dt="2023-01-05T00:33:34.208" v="62"/>
          <ac:spMkLst>
            <pc:docMk/>
            <pc:sldMk cId="0" sldId="260"/>
            <ac:spMk id="2" creationId="{25F4FF7D-48E0-C323-FEC3-D17BEDD092D0}"/>
          </ac:spMkLst>
        </pc:spChg>
        <pc:spChg chg="add mod">
          <ac:chgData name="Laura Ruiz" userId="e3a68d35b5933663" providerId="LiveId" clId="{EB201028-76ED-4BD1-AF17-559FF9A2DF53}" dt="2023-01-05T00:34:32.508" v="68" actId="1076"/>
          <ac:spMkLst>
            <pc:docMk/>
            <pc:sldMk cId="0" sldId="260"/>
            <ac:spMk id="3" creationId="{A2308E74-AEEE-3137-1FAB-B2D8A8688B49}"/>
          </ac:spMkLst>
        </pc:spChg>
        <pc:spChg chg="mod">
          <ac:chgData name="Laura Ruiz" userId="e3a68d35b5933663" providerId="LiveId" clId="{EB201028-76ED-4BD1-AF17-559FF9A2DF53}" dt="2023-01-25T21:13:21.877" v="2527" actId="14100"/>
          <ac:spMkLst>
            <pc:docMk/>
            <pc:sldMk cId="0" sldId="260"/>
            <ac:spMk id="10243" creationId="{00000000-0000-0000-0000-000000000000}"/>
          </ac:spMkLst>
        </pc:spChg>
      </pc:sldChg>
      <pc:sldChg chg="modSp mod">
        <pc:chgData name="Laura Ruiz" userId="e3a68d35b5933663" providerId="LiveId" clId="{EB201028-76ED-4BD1-AF17-559FF9A2DF53}" dt="2023-01-25T21:14:01.001" v="2531" actId="255"/>
        <pc:sldMkLst>
          <pc:docMk/>
          <pc:sldMk cId="0" sldId="261"/>
        </pc:sldMkLst>
        <pc:spChg chg="mod">
          <ac:chgData name="Laura Ruiz" userId="e3a68d35b5933663" providerId="LiveId" clId="{EB201028-76ED-4BD1-AF17-559FF9A2DF53}" dt="2023-01-05T00:44:42.131" v="116" actId="1076"/>
          <ac:spMkLst>
            <pc:docMk/>
            <pc:sldMk cId="0" sldId="261"/>
            <ac:spMk id="8194" creationId="{00000000-0000-0000-0000-000000000000}"/>
          </ac:spMkLst>
        </pc:spChg>
        <pc:spChg chg="mod">
          <ac:chgData name="Laura Ruiz" userId="e3a68d35b5933663" providerId="LiveId" clId="{EB201028-76ED-4BD1-AF17-559FF9A2DF53}" dt="2023-01-25T21:14:01.001" v="2531" actId="255"/>
          <ac:spMkLst>
            <pc:docMk/>
            <pc:sldMk cId="0" sldId="261"/>
            <ac:spMk id="11267" creationId="{00000000-0000-0000-0000-000000000000}"/>
          </ac:spMkLst>
        </pc:spChg>
      </pc:sldChg>
      <pc:sldChg chg="modSp mod">
        <pc:chgData name="Laura Ruiz" userId="e3a68d35b5933663" providerId="LiveId" clId="{EB201028-76ED-4BD1-AF17-559FF9A2DF53}" dt="2023-01-05T00:47:31.535" v="139" actId="14100"/>
        <pc:sldMkLst>
          <pc:docMk/>
          <pc:sldMk cId="0" sldId="267"/>
        </pc:sldMkLst>
        <pc:spChg chg="mod">
          <ac:chgData name="Laura Ruiz" userId="e3a68d35b5933663" providerId="LiveId" clId="{EB201028-76ED-4BD1-AF17-559FF9A2DF53}" dt="2023-01-05T00:47:31.535" v="139" actId="14100"/>
          <ac:spMkLst>
            <pc:docMk/>
            <pc:sldMk cId="0" sldId="267"/>
            <ac:spMk id="4" creationId="{00000000-0000-0000-0000-000000000000}"/>
          </ac:spMkLst>
        </pc:spChg>
        <pc:spChg chg="mod">
          <ac:chgData name="Laura Ruiz" userId="e3a68d35b5933663" providerId="LiveId" clId="{EB201028-76ED-4BD1-AF17-559FF9A2DF53}" dt="2023-01-05T00:47:21.103" v="137" actId="113"/>
          <ac:spMkLst>
            <pc:docMk/>
            <pc:sldMk cId="0" sldId="267"/>
            <ac:spMk id="14338" creationId="{00000000-0000-0000-0000-000000000000}"/>
          </ac:spMkLst>
        </pc:spChg>
      </pc:sldChg>
      <pc:sldChg chg="modSp mod">
        <pc:chgData name="Laura Ruiz" userId="e3a68d35b5933663" providerId="LiveId" clId="{EB201028-76ED-4BD1-AF17-559FF9A2DF53}" dt="2023-01-05T00:51:26.666" v="173" actId="14100"/>
        <pc:sldMkLst>
          <pc:docMk/>
          <pc:sldMk cId="0" sldId="268"/>
        </pc:sldMkLst>
        <pc:spChg chg="mod">
          <ac:chgData name="Laura Ruiz" userId="e3a68d35b5933663" providerId="LiveId" clId="{EB201028-76ED-4BD1-AF17-559FF9A2DF53}" dt="2023-01-05T00:50:45.961" v="163" actId="14100"/>
          <ac:spMkLst>
            <pc:docMk/>
            <pc:sldMk cId="0" sldId="268"/>
            <ac:spMk id="18434" creationId="{00000000-0000-0000-0000-000000000000}"/>
          </ac:spMkLst>
        </pc:spChg>
        <pc:spChg chg="mod">
          <ac:chgData name="Laura Ruiz" userId="e3a68d35b5933663" providerId="LiveId" clId="{EB201028-76ED-4BD1-AF17-559FF9A2DF53}" dt="2023-01-05T00:51:26.666" v="173" actId="14100"/>
          <ac:spMkLst>
            <pc:docMk/>
            <pc:sldMk cId="0" sldId="268"/>
            <ac:spMk id="18435" creationId="{00000000-0000-0000-0000-000000000000}"/>
          </ac:spMkLst>
        </pc:spChg>
      </pc:sldChg>
      <pc:sldChg chg="modSp mod">
        <pc:chgData name="Laura Ruiz" userId="e3a68d35b5933663" providerId="LiveId" clId="{EB201028-76ED-4BD1-AF17-559FF9A2DF53}" dt="2023-01-25T19:25:28.146" v="2215" actId="255"/>
        <pc:sldMkLst>
          <pc:docMk/>
          <pc:sldMk cId="0" sldId="271"/>
        </pc:sldMkLst>
        <pc:spChg chg="mod">
          <ac:chgData name="Laura Ruiz" userId="e3a68d35b5933663" providerId="LiveId" clId="{EB201028-76ED-4BD1-AF17-559FF9A2DF53}" dt="2023-01-05T00:53:28.573" v="190" actId="2711"/>
          <ac:spMkLst>
            <pc:docMk/>
            <pc:sldMk cId="0" sldId="271"/>
            <ac:spMk id="28674" creationId="{00000000-0000-0000-0000-000000000000}"/>
          </ac:spMkLst>
        </pc:spChg>
        <pc:spChg chg="mod">
          <ac:chgData name="Laura Ruiz" userId="e3a68d35b5933663" providerId="LiveId" clId="{EB201028-76ED-4BD1-AF17-559FF9A2DF53}" dt="2023-01-25T19:25:28.146" v="2215" actId="255"/>
          <ac:spMkLst>
            <pc:docMk/>
            <pc:sldMk cId="0" sldId="271"/>
            <ac:spMk id="28675" creationId="{00000000-0000-0000-0000-000000000000}"/>
          </ac:spMkLst>
        </pc:spChg>
      </pc:sldChg>
      <pc:sldChg chg="modSp mod">
        <pc:chgData name="Laura Ruiz" userId="e3a68d35b5933663" providerId="LiveId" clId="{EB201028-76ED-4BD1-AF17-559FF9A2DF53}" dt="2023-01-25T19:25:35.432" v="2216" actId="1076"/>
        <pc:sldMkLst>
          <pc:docMk/>
          <pc:sldMk cId="0" sldId="272"/>
        </pc:sldMkLst>
        <pc:spChg chg="mod">
          <ac:chgData name="Laura Ruiz" userId="e3a68d35b5933663" providerId="LiveId" clId="{EB201028-76ED-4BD1-AF17-559FF9A2DF53}" dt="2023-01-25T19:25:35.432" v="2216" actId="1076"/>
          <ac:spMkLst>
            <pc:docMk/>
            <pc:sldMk cId="0" sldId="272"/>
            <ac:spMk id="20484" creationId="{00000000-0000-0000-0000-000000000000}"/>
          </ac:spMkLst>
        </pc:spChg>
        <pc:spChg chg="mod">
          <ac:chgData name="Laura Ruiz" userId="e3a68d35b5933663" providerId="LiveId" clId="{EB201028-76ED-4BD1-AF17-559FF9A2DF53}" dt="2023-01-05T01:11:41.621" v="218" actId="27636"/>
          <ac:spMkLst>
            <pc:docMk/>
            <pc:sldMk cId="0" sldId="272"/>
            <ac:spMk id="29698" creationId="{00000000-0000-0000-0000-000000000000}"/>
          </ac:spMkLst>
        </pc:spChg>
      </pc:sldChg>
      <pc:sldChg chg="modSp mod">
        <pc:chgData name="Laura Ruiz" userId="e3a68d35b5933663" providerId="LiveId" clId="{EB201028-76ED-4BD1-AF17-559FF9A2DF53}" dt="2023-01-05T01:13:45.644" v="231" actId="255"/>
        <pc:sldMkLst>
          <pc:docMk/>
          <pc:sldMk cId="0" sldId="273"/>
        </pc:sldMkLst>
        <pc:spChg chg="mod">
          <ac:chgData name="Laura Ruiz" userId="e3a68d35b5933663" providerId="LiveId" clId="{EB201028-76ED-4BD1-AF17-559FF9A2DF53}" dt="2023-01-05T01:13:45.644" v="231" actId="255"/>
          <ac:spMkLst>
            <pc:docMk/>
            <pc:sldMk cId="0" sldId="273"/>
            <ac:spMk id="30722" creationId="{00000000-0000-0000-0000-000000000000}"/>
          </ac:spMkLst>
        </pc:spChg>
        <pc:spChg chg="mod">
          <ac:chgData name="Laura Ruiz" userId="e3a68d35b5933663" providerId="LiveId" clId="{EB201028-76ED-4BD1-AF17-559FF9A2DF53}" dt="2023-01-05T01:12:10.664" v="221" actId="255"/>
          <ac:spMkLst>
            <pc:docMk/>
            <pc:sldMk cId="0" sldId="273"/>
            <ac:spMk id="30723" creationId="{00000000-0000-0000-0000-000000000000}"/>
          </ac:spMkLst>
        </pc:spChg>
      </pc:sldChg>
      <pc:sldChg chg="addSp modSp mod">
        <pc:chgData name="Laura Ruiz" userId="e3a68d35b5933663" providerId="LiveId" clId="{EB201028-76ED-4BD1-AF17-559FF9A2DF53}" dt="2023-01-25T19:33:58.456" v="2220" actId="5793"/>
        <pc:sldMkLst>
          <pc:docMk/>
          <pc:sldMk cId="0" sldId="274"/>
        </pc:sldMkLst>
        <pc:spChg chg="add mod">
          <ac:chgData name="Laura Ruiz" userId="e3a68d35b5933663" providerId="LiveId" clId="{EB201028-76ED-4BD1-AF17-559FF9A2DF53}" dt="2023-01-05T01:16:10.428" v="246" actId="1076"/>
          <ac:spMkLst>
            <pc:docMk/>
            <pc:sldMk cId="0" sldId="274"/>
            <ac:spMk id="2" creationId="{AEFE4FAA-1F27-A3BC-4A08-B11775765E36}"/>
          </ac:spMkLst>
        </pc:spChg>
        <pc:spChg chg="mod">
          <ac:chgData name="Laura Ruiz" userId="e3a68d35b5933663" providerId="LiveId" clId="{EB201028-76ED-4BD1-AF17-559FF9A2DF53}" dt="2023-01-25T19:33:58.456" v="2220" actId="5793"/>
          <ac:spMkLst>
            <pc:docMk/>
            <pc:sldMk cId="0" sldId="274"/>
            <ac:spMk id="31747" creationId="{00000000-0000-0000-0000-000000000000}"/>
          </ac:spMkLst>
        </pc:spChg>
      </pc:sldChg>
      <pc:sldChg chg="modSp mod">
        <pc:chgData name="Laura Ruiz" userId="e3a68d35b5933663" providerId="LiveId" clId="{EB201028-76ED-4BD1-AF17-559FF9A2DF53}" dt="2023-01-05T01:37:21.751" v="288" actId="255"/>
        <pc:sldMkLst>
          <pc:docMk/>
          <pc:sldMk cId="0" sldId="275"/>
        </pc:sldMkLst>
        <pc:spChg chg="mod">
          <ac:chgData name="Laura Ruiz" userId="e3a68d35b5933663" providerId="LiveId" clId="{EB201028-76ED-4BD1-AF17-559FF9A2DF53}" dt="2023-01-05T01:35:24.117" v="275" actId="2711"/>
          <ac:spMkLst>
            <pc:docMk/>
            <pc:sldMk cId="0" sldId="275"/>
            <ac:spMk id="32770" creationId="{00000000-0000-0000-0000-000000000000}"/>
          </ac:spMkLst>
        </pc:spChg>
        <pc:spChg chg="mod">
          <ac:chgData name="Laura Ruiz" userId="e3a68d35b5933663" providerId="LiveId" clId="{EB201028-76ED-4BD1-AF17-559FF9A2DF53}" dt="2023-01-05T01:37:21.751" v="288" actId="255"/>
          <ac:spMkLst>
            <pc:docMk/>
            <pc:sldMk cId="0" sldId="275"/>
            <ac:spMk id="32771" creationId="{00000000-0000-0000-0000-000000000000}"/>
          </ac:spMkLst>
        </pc:spChg>
      </pc:sldChg>
      <pc:sldChg chg="addSp modSp mod">
        <pc:chgData name="Laura Ruiz" userId="e3a68d35b5933663" providerId="LiveId" clId="{EB201028-76ED-4BD1-AF17-559FF9A2DF53}" dt="2023-01-12T02:56:03.153" v="392" actId="14100"/>
        <pc:sldMkLst>
          <pc:docMk/>
          <pc:sldMk cId="0" sldId="276"/>
        </pc:sldMkLst>
        <pc:spChg chg="add mod">
          <ac:chgData name="Laura Ruiz" userId="e3a68d35b5933663" providerId="LiveId" clId="{EB201028-76ED-4BD1-AF17-559FF9A2DF53}" dt="2023-01-05T01:39:59.670" v="315" actId="14100"/>
          <ac:spMkLst>
            <pc:docMk/>
            <pc:sldMk cId="0" sldId="276"/>
            <ac:spMk id="2" creationId="{78B62602-5770-75B2-B545-E1F27BE43BC8}"/>
          </ac:spMkLst>
        </pc:spChg>
        <pc:spChg chg="mod">
          <ac:chgData name="Laura Ruiz" userId="e3a68d35b5933663" providerId="LiveId" clId="{EB201028-76ED-4BD1-AF17-559FF9A2DF53}" dt="2023-01-12T02:56:03.153" v="392" actId="14100"/>
          <ac:spMkLst>
            <pc:docMk/>
            <pc:sldMk cId="0" sldId="276"/>
            <ac:spMk id="33795" creationId="{00000000-0000-0000-0000-000000000000}"/>
          </ac:spMkLst>
        </pc:spChg>
      </pc:sldChg>
      <pc:sldChg chg="modSp mod">
        <pc:chgData name="Laura Ruiz" userId="e3a68d35b5933663" providerId="LiveId" clId="{EB201028-76ED-4BD1-AF17-559FF9A2DF53}" dt="2023-01-25T19:36:27.865" v="2224" actId="255"/>
        <pc:sldMkLst>
          <pc:docMk/>
          <pc:sldMk cId="0" sldId="279"/>
        </pc:sldMkLst>
        <pc:spChg chg="mod">
          <ac:chgData name="Laura Ruiz" userId="e3a68d35b5933663" providerId="LiveId" clId="{EB201028-76ED-4BD1-AF17-559FF9A2DF53}" dt="2023-01-05T01:48:20.154" v="352" actId="1076"/>
          <ac:spMkLst>
            <pc:docMk/>
            <pc:sldMk cId="0" sldId="279"/>
            <ac:spMk id="39938" creationId="{00000000-0000-0000-0000-000000000000}"/>
          </ac:spMkLst>
        </pc:spChg>
        <pc:spChg chg="mod">
          <ac:chgData name="Laura Ruiz" userId="e3a68d35b5933663" providerId="LiveId" clId="{EB201028-76ED-4BD1-AF17-559FF9A2DF53}" dt="2023-01-25T19:36:27.865" v="2224" actId="255"/>
          <ac:spMkLst>
            <pc:docMk/>
            <pc:sldMk cId="0" sldId="279"/>
            <ac:spMk id="39939" creationId="{00000000-0000-0000-0000-000000000000}"/>
          </ac:spMkLst>
        </pc:spChg>
      </pc:sldChg>
      <pc:sldChg chg="modSp del mod">
        <pc:chgData name="Laura Ruiz" userId="e3a68d35b5933663" providerId="LiveId" clId="{EB201028-76ED-4BD1-AF17-559FF9A2DF53}" dt="2023-01-05T01:52:15.247" v="363" actId="2696"/>
        <pc:sldMkLst>
          <pc:docMk/>
          <pc:sldMk cId="0" sldId="280"/>
        </pc:sldMkLst>
        <pc:spChg chg="mod">
          <ac:chgData name="Laura Ruiz" userId="e3a68d35b5933663" providerId="LiveId" clId="{EB201028-76ED-4BD1-AF17-559FF9A2DF53}" dt="2023-01-05T01:41:15.179" v="320" actId="1076"/>
          <ac:spMkLst>
            <pc:docMk/>
            <pc:sldMk cId="0" sldId="280"/>
            <ac:spMk id="40963" creationId="{00000000-0000-0000-0000-000000000000}"/>
          </ac:spMkLst>
        </pc:spChg>
      </pc:sldChg>
      <pc:sldChg chg="modSp mod">
        <pc:chgData name="Laura Ruiz" userId="e3a68d35b5933663" providerId="LiveId" clId="{EB201028-76ED-4BD1-AF17-559FF9A2DF53}" dt="2023-01-24T02:31:37.661" v="961" actId="113"/>
        <pc:sldMkLst>
          <pc:docMk/>
          <pc:sldMk cId="0" sldId="281"/>
        </pc:sldMkLst>
        <pc:spChg chg="mod">
          <ac:chgData name="Laura Ruiz" userId="e3a68d35b5933663" providerId="LiveId" clId="{EB201028-76ED-4BD1-AF17-559FF9A2DF53}" dt="2023-01-12T04:10:15.940" v="491" actId="1076"/>
          <ac:spMkLst>
            <pc:docMk/>
            <pc:sldMk cId="0" sldId="281"/>
            <ac:spMk id="41986" creationId="{00000000-0000-0000-0000-000000000000}"/>
          </ac:spMkLst>
        </pc:spChg>
        <pc:spChg chg="mod">
          <ac:chgData name="Laura Ruiz" userId="e3a68d35b5933663" providerId="LiveId" clId="{EB201028-76ED-4BD1-AF17-559FF9A2DF53}" dt="2023-01-24T02:31:37.661" v="961" actId="113"/>
          <ac:spMkLst>
            <pc:docMk/>
            <pc:sldMk cId="0" sldId="281"/>
            <ac:spMk id="41987" creationId="{00000000-0000-0000-0000-000000000000}"/>
          </ac:spMkLst>
        </pc:spChg>
      </pc:sldChg>
      <pc:sldChg chg="modSp del mod modAnim">
        <pc:chgData name="Laura Ruiz" userId="e3a68d35b5933663" providerId="LiveId" clId="{EB201028-76ED-4BD1-AF17-559FF9A2DF53}" dt="2023-01-12T03:58:47.928" v="475" actId="2696"/>
        <pc:sldMkLst>
          <pc:docMk/>
          <pc:sldMk cId="0" sldId="282"/>
        </pc:sldMkLst>
        <pc:spChg chg="mod">
          <ac:chgData name="Laura Ruiz" userId="e3a68d35b5933663" providerId="LiveId" clId="{EB201028-76ED-4BD1-AF17-559FF9A2DF53}" dt="2023-01-12T02:58:45.133" v="423" actId="2711"/>
          <ac:spMkLst>
            <pc:docMk/>
            <pc:sldMk cId="0" sldId="282"/>
            <ac:spMk id="49154" creationId="{00000000-0000-0000-0000-000000000000}"/>
          </ac:spMkLst>
        </pc:spChg>
        <pc:spChg chg="mod">
          <ac:chgData name="Laura Ruiz" userId="e3a68d35b5933663" providerId="LiveId" clId="{EB201028-76ED-4BD1-AF17-559FF9A2DF53}" dt="2023-01-12T03:57:28.050" v="463" actId="27636"/>
          <ac:spMkLst>
            <pc:docMk/>
            <pc:sldMk cId="0" sldId="282"/>
            <ac:spMk id="49155" creationId="{00000000-0000-0000-0000-000000000000}"/>
          </ac:spMkLst>
        </pc:spChg>
      </pc:sldChg>
      <pc:sldChg chg="modSp mod">
        <pc:chgData name="Laura Ruiz" userId="e3a68d35b5933663" providerId="LiveId" clId="{EB201028-76ED-4BD1-AF17-559FF9A2DF53}" dt="2023-01-25T19:24:11.533" v="2213" actId="27636"/>
        <pc:sldMkLst>
          <pc:docMk/>
          <pc:sldMk cId="0" sldId="284"/>
        </pc:sldMkLst>
        <pc:spChg chg="mod">
          <ac:chgData name="Laura Ruiz" userId="e3a68d35b5933663" providerId="LiveId" clId="{EB201028-76ED-4BD1-AF17-559FF9A2DF53}" dt="2023-01-05T00:49:32.793" v="154" actId="14100"/>
          <ac:spMkLst>
            <pc:docMk/>
            <pc:sldMk cId="0" sldId="284"/>
            <ac:spMk id="15362" creationId="{00000000-0000-0000-0000-000000000000}"/>
          </ac:spMkLst>
        </pc:spChg>
        <pc:spChg chg="mod">
          <ac:chgData name="Laura Ruiz" userId="e3a68d35b5933663" providerId="LiveId" clId="{EB201028-76ED-4BD1-AF17-559FF9A2DF53}" dt="2023-01-25T19:24:11.533" v="2213" actId="27636"/>
          <ac:spMkLst>
            <pc:docMk/>
            <pc:sldMk cId="0" sldId="284"/>
            <ac:spMk id="15363" creationId="{00000000-0000-0000-0000-000000000000}"/>
          </ac:spMkLst>
        </pc:spChg>
      </pc:sldChg>
      <pc:sldChg chg="modSp mod">
        <pc:chgData name="Laura Ruiz" userId="e3a68d35b5933663" providerId="LiveId" clId="{EB201028-76ED-4BD1-AF17-559FF9A2DF53}" dt="2023-01-12T04:20:27.454" v="507" actId="14100"/>
        <pc:sldMkLst>
          <pc:docMk/>
          <pc:sldMk cId="0" sldId="285"/>
        </pc:sldMkLst>
        <pc:spChg chg="mod">
          <ac:chgData name="Laura Ruiz" userId="e3a68d35b5933663" providerId="LiveId" clId="{EB201028-76ED-4BD1-AF17-559FF9A2DF53}" dt="2023-01-12T04:12:41.318" v="501" actId="14100"/>
          <ac:spMkLst>
            <pc:docMk/>
            <pc:sldMk cId="0" sldId="285"/>
            <ac:spMk id="31746" creationId="{00000000-0000-0000-0000-000000000000}"/>
          </ac:spMkLst>
        </pc:spChg>
        <pc:spChg chg="mod">
          <ac:chgData name="Laura Ruiz" userId="e3a68d35b5933663" providerId="LiveId" clId="{EB201028-76ED-4BD1-AF17-559FF9A2DF53}" dt="2023-01-12T04:20:27.454" v="507" actId="14100"/>
          <ac:spMkLst>
            <pc:docMk/>
            <pc:sldMk cId="0" sldId="285"/>
            <ac:spMk id="31747" creationId="{00000000-0000-0000-0000-000000000000}"/>
          </ac:spMkLst>
        </pc:spChg>
      </pc:sldChg>
      <pc:sldChg chg="modSp mod">
        <pc:chgData name="Laura Ruiz" userId="e3a68d35b5933663" providerId="LiveId" clId="{EB201028-76ED-4BD1-AF17-559FF9A2DF53}" dt="2023-01-12T04:23:14.762" v="531" actId="255"/>
        <pc:sldMkLst>
          <pc:docMk/>
          <pc:sldMk cId="0" sldId="286"/>
        </pc:sldMkLst>
        <pc:spChg chg="mod">
          <ac:chgData name="Laura Ruiz" userId="e3a68d35b5933663" providerId="LiveId" clId="{EB201028-76ED-4BD1-AF17-559FF9A2DF53}" dt="2023-01-12T04:21:26.873" v="513" actId="1076"/>
          <ac:spMkLst>
            <pc:docMk/>
            <pc:sldMk cId="0" sldId="286"/>
            <ac:spMk id="32770" creationId="{00000000-0000-0000-0000-000000000000}"/>
          </ac:spMkLst>
        </pc:spChg>
        <pc:spChg chg="mod">
          <ac:chgData name="Laura Ruiz" userId="e3a68d35b5933663" providerId="LiveId" clId="{EB201028-76ED-4BD1-AF17-559FF9A2DF53}" dt="2023-01-12T04:23:14.762" v="531" actId="255"/>
          <ac:spMkLst>
            <pc:docMk/>
            <pc:sldMk cId="0" sldId="286"/>
            <ac:spMk id="32771" creationId="{00000000-0000-0000-0000-000000000000}"/>
          </ac:spMkLst>
        </pc:spChg>
      </pc:sldChg>
      <pc:sldChg chg="del">
        <pc:chgData name="Laura Ruiz" userId="e3a68d35b5933663" providerId="LiveId" clId="{EB201028-76ED-4BD1-AF17-559FF9A2DF53}" dt="2023-01-12T04:23:34.195" v="532" actId="2696"/>
        <pc:sldMkLst>
          <pc:docMk/>
          <pc:sldMk cId="0" sldId="288"/>
        </pc:sldMkLst>
      </pc:sldChg>
      <pc:sldChg chg="modSp mod">
        <pc:chgData name="Laura Ruiz" userId="e3a68d35b5933663" providerId="LiveId" clId="{EB201028-76ED-4BD1-AF17-559FF9A2DF53}" dt="2023-01-25T19:53:42.449" v="2231" actId="20577"/>
        <pc:sldMkLst>
          <pc:docMk/>
          <pc:sldMk cId="0" sldId="290"/>
        </pc:sldMkLst>
        <pc:spChg chg="mod">
          <ac:chgData name="Laura Ruiz" userId="e3a68d35b5933663" providerId="LiveId" clId="{EB201028-76ED-4BD1-AF17-559FF9A2DF53}" dt="2023-01-12T04:29:31.880" v="550" actId="113"/>
          <ac:spMkLst>
            <pc:docMk/>
            <pc:sldMk cId="0" sldId="290"/>
            <ac:spMk id="35842" creationId="{00000000-0000-0000-0000-000000000000}"/>
          </ac:spMkLst>
        </pc:spChg>
        <pc:spChg chg="mod">
          <ac:chgData name="Laura Ruiz" userId="e3a68d35b5933663" providerId="LiveId" clId="{EB201028-76ED-4BD1-AF17-559FF9A2DF53}" dt="2023-01-25T19:53:42.449" v="2231" actId="20577"/>
          <ac:spMkLst>
            <pc:docMk/>
            <pc:sldMk cId="0" sldId="290"/>
            <ac:spMk id="35843" creationId="{00000000-0000-0000-0000-000000000000}"/>
          </ac:spMkLst>
        </pc:spChg>
      </pc:sldChg>
      <pc:sldChg chg="modSp mod">
        <pc:chgData name="Laura Ruiz" userId="e3a68d35b5933663" providerId="LiveId" clId="{EB201028-76ED-4BD1-AF17-559FF9A2DF53}" dt="2023-01-12T04:32:26.314" v="562" actId="1076"/>
        <pc:sldMkLst>
          <pc:docMk/>
          <pc:sldMk cId="0" sldId="291"/>
        </pc:sldMkLst>
        <pc:spChg chg="mod">
          <ac:chgData name="Laura Ruiz" userId="e3a68d35b5933663" providerId="LiveId" clId="{EB201028-76ED-4BD1-AF17-559FF9A2DF53}" dt="2023-01-12T04:32:26.314" v="562" actId="1076"/>
          <ac:spMkLst>
            <pc:docMk/>
            <pc:sldMk cId="0" sldId="291"/>
            <ac:spMk id="36866" creationId="{00000000-0000-0000-0000-000000000000}"/>
          </ac:spMkLst>
        </pc:spChg>
        <pc:spChg chg="mod">
          <ac:chgData name="Laura Ruiz" userId="e3a68d35b5933663" providerId="LiveId" clId="{EB201028-76ED-4BD1-AF17-559FF9A2DF53}" dt="2023-01-12T04:30:38.644" v="554" actId="2711"/>
          <ac:spMkLst>
            <pc:docMk/>
            <pc:sldMk cId="0" sldId="291"/>
            <ac:spMk id="36867" creationId="{00000000-0000-0000-0000-000000000000}"/>
          </ac:spMkLst>
        </pc:spChg>
      </pc:sldChg>
      <pc:sldChg chg="addSp modSp mod">
        <pc:chgData name="Laura Ruiz" userId="e3a68d35b5933663" providerId="LiveId" clId="{EB201028-76ED-4BD1-AF17-559FF9A2DF53}" dt="2023-01-25T19:57:38.932" v="2232" actId="13926"/>
        <pc:sldMkLst>
          <pc:docMk/>
          <pc:sldMk cId="0" sldId="292"/>
        </pc:sldMkLst>
        <pc:spChg chg="add mod">
          <ac:chgData name="Laura Ruiz" userId="e3a68d35b5933663" providerId="LiveId" clId="{EB201028-76ED-4BD1-AF17-559FF9A2DF53}" dt="2023-01-12T04:50:09.003" v="576" actId="14100"/>
          <ac:spMkLst>
            <pc:docMk/>
            <pc:sldMk cId="0" sldId="292"/>
            <ac:spMk id="2" creationId="{41DB7E3B-FD4D-C277-BCA8-2CCCEF89B73D}"/>
          </ac:spMkLst>
        </pc:spChg>
        <pc:spChg chg="mod">
          <ac:chgData name="Laura Ruiz" userId="e3a68d35b5933663" providerId="LiveId" clId="{EB201028-76ED-4BD1-AF17-559FF9A2DF53}" dt="2023-01-25T19:57:38.932" v="2232" actId="13926"/>
          <ac:spMkLst>
            <pc:docMk/>
            <pc:sldMk cId="0" sldId="292"/>
            <ac:spMk id="37891" creationId="{00000000-0000-0000-0000-000000000000}"/>
          </ac:spMkLst>
        </pc:spChg>
      </pc:sldChg>
      <pc:sldChg chg="addSp delSp modSp mod">
        <pc:chgData name="Laura Ruiz" userId="e3a68d35b5933663" providerId="LiveId" clId="{EB201028-76ED-4BD1-AF17-559FF9A2DF53}" dt="2023-01-24T01:39:27.452" v="729" actId="5793"/>
        <pc:sldMkLst>
          <pc:docMk/>
          <pc:sldMk cId="0" sldId="293"/>
        </pc:sldMkLst>
        <pc:spChg chg="add del mod">
          <ac:chgData name="Laura Ruiz" userId="e3a68d35b5933663" providerId="LiveId" clId="{EB201028-76ED-4BD1-AF17-559FF9A2DF53}" dt="2023-01-24T01:28:59.886" v="659"/>
          <ac:spMkLst>
            <pc:docMk/>
            <pc:sldMk cId="0" sldId="293"/>
            <ac:spMk id="2" creationId="{6E6968F3-EA7D-B1F7-7C34-DC2317BC5CC2}"/>
          </ac:spMkLst>
        </pc:spChg>
        <pc:spChg chg="add mod">
          <ac:chgData name="Laura Ruiz" userId="e3a68d35b5933663" providerId="LiveId" clId="{EB201028-76ED-4BD1-AF17-559FF9A2DF53}" dt="2023-01-24T01:37:02.230" v="670" actId="14100"/>
          <ac:spMkLst>
            <pc:docMk/>
            <pc:sldMk cId="0" sldId="293"/>
            <ac:spMk id="3" creationId="{FF2F58FD-F61C-8CF6-28CF-8B193DFC5DE3}"/>
          </ac:spMkLst>
        </pc:spChg>
        <pc:spChg chg="mod">
          <ac:chgData name="Laura Ruiz" userId="e3a68d35b5933663" providerId="LiveId" clId="{EB201028-76ED-4BD1-AF17-559FF9A2DF53}" dt="2023-01-24T01:39:27.452" v="729" actId="5793"/>
          <ac:spMkLst>
            <pc:docMk/>
            <pc:sldMk cId="0" sldId="293"/>
            <ac:spMk id="38915" creationId="{00000000-0000-0000-0000-000000000000}"/>
          </ac:spMkLst>
        </pc:spChg>
      </pc:sldChg>
      <pc:sldChg chg="addSp modSp mod">
        <pc:chgData name="Laura Ruiz" userId="e3a68d35b5933663" providerId="LiveId" clId="{EB201028-76ED-4BD1-AF17-559FF9A2DF53}" dt="2023-01-25T19:59:44.775" v="2233" actId="255"/>
        <pc:sldMkLst>
          <pc:docMk/>
          <pc:sldMk cId="0" sldId="294"/>
        </pc:sldMkLst>
        <pc:spChg chg="add mod">
          <ac:chgData name="Laura Ruiz" userId="e3a68d35b5933663" providerId="LiveId" clId="{EB201028-76ED-4BD1-AF17-559FF9A2DF53}" dt="2023-01-24T01:44:42.230" v="747" actId="14100"/>
          <ac:spMkLst>
            <pc:docMk/>
            <pc:sldMk cId="0" sldId="294"/>
            <ac:spMk id="2" creationId="{59E08861-A8E0-B53E-EEF5-7A6270517C2D}"/>
          </ac:spMkLst>
        </pc:spChg>
        <pc:spChg chg="mod">
          <ac:chgData name="Laura Ruiz" userId="e3a68d35b5933663" providerId="LiveId" clId="{EB201028-76ED-4BD1-AF17-559FF9A2DF53}" dt="2023-01-25T19:59:44.775" v="2233" actId="255"/>
          <ac:spMkLst>
            <pc:docMk/>
            <pc:sldMk cId="0" sldId="294"/>
            <ac:spMk id="39939" creationId="{00000000-0000-0000-0000-000000000000}"/>
          </ac:spMkLst>
        </pc:spChg>
      </pc:sldChg>
      <pc:sldChg chg="modSp mod">
        <pc:chgData name="Laura Ruiz" userId="e3a68d35b5933663" providerId="LiveId" clId="{EB201028-76ED-4BD1-AF17-559FF9A2DF53}" dt="2023-01-25T20:10:38.530" v="2255" actId="20577"/>
        <pc:sldMkLst>
          <pc:docMk/>
          <pc:sldMk cId="0" sldId="295"/>
        </pc:sldMkLst>
        <pc:spChg chg="mod">
          <ac:chgData name="Laura Ruiz" userId="e3a68d35b5933663" providerId="LiveId" clId="{EB201028-76ED-4BD1-AF17-559FF9A2DF53}" dt="2023-01-24T01:53:13.080" v="762" actId="2711"/>
          <ac:spMkLst>
            <pc:docMk/>
            <pc:sldMk cId="0" sldId="295"/>
            <ac:spMk id="40962" creationId="{00000000-0000-0000-0000-000000000000}"/>
          </ac:spMkLst>
        </pc:spChg>
        <pc:spChg chg="mod">
          <ac:chgData name="Laura Ruiz" userId="e3a68d35b5933663" providerId="LiveId" clId="{EB201028-76ED-4BD1-AF17-559FF9A2DF53}" dt="2023-01-25T20:10:38.530" v="2255" actId="20577"/>
          <ac:spMkLst>
            <pc:docMk/>
            <pc:sldMk cId="0" sldId="295"/>
            <ac:spMk id="40963" creationId="{00000000-0000-0000-0000-000000000000}"/>
          </ac:spMkLst>
        </pc:spChg>
      </pc:sldChg>
      <pc:sldChg chg="addSp delSp modSp mod">
        <pc:chgData name="Laura Ruiz" userId="e3a68d35b5933663" providerId="LiveId" clId="{EB201028-76ED-4BD1-AF17-559FF9A2DF53}" dt="2023-01-25T20:10:52.182" v="2259" actId="20577"/>
        <pc:sldMkLst>
          <pc:docMk/>
          <pc:sldMk cId="0" sldId="296"/>
        </pc:sldMkLst>
        <pc:spChg chg="add del mod">
          <ac:chgData name="Laura Ruiz" userId="e3a68d35b5933663" providerId="LiveId" clId="{EB201028-76ED-4BD1-AF17-559FF9A2DF53}" dt="2023-01-24T01:57:09.044" v="770"/>
          <ac:spMkLst>
            <pc:docMk/>
            <pc:sldMk cId="0" sldId="296"/>
            <ac:spMk id="2" creationId="{6B4C3B11-8984-DD6A-5579-A00143D1C45E}"/>
          </ac:spMkLst>
        </pc:spChg>
        <pc:spChg chg="add mod">
          <ac:chgData name="Laura Ruiz" userId="e3a68d35b5933663" providerId="LiveId" clId="{EB201028-76ED-4BD1-AF17-559FF9A2DF53}" dt="2023-01-24T01:58:34.369" v="779" actId="14100"/>
          <ac:spMkLst>
            <pc:docMk/>
            <pc:sldMk cId="0" sldId="296"/>
            <ac:spMk id="3" creationId="{9C4B4F5A-A016-BEAF-F368-3D0DA6CABE7A}"/>
          </ac:spMkLst>
        </pc:spChg>
        <pc:spChg chg="mod">
          <ac:chgData name="Laura Ruiz" userId="e3a68d35b5933663" providerId="LiveId" clId="{EB201028-76ED-4BD1-AF17-559FF9A2DF53}" dt="2023-01-25T20:10:52.182" v="2259" actId="20577"/>
          <ac:spMkLst>
            <pc:docMk/>
            <pc:sldMk cId="0" sldId="296"/>
            <ac:spMk id="41987" creationId="{00000000-0000-0000-0000-000000000000}"/>
          </ac:spMkLst>
        </pc:spChg>
      </pc:sldChg>
      <pc:sldChg chg="modSp mod">
        <pc:chgData name="Laura Ruiz" userId="e3a68d35b5933663" providerId="LiveId" clId="{EB201028-76ED-4BD1-AF17-559FF9A2DF53}" dt="2023-01-24T02:02:15.279" v="802" actId="20577"/>
        <pc:sldMkLst>
          <pc:docMk/>
          <pc:sldMk cId="0" sldId="297"/>
        </pc:sldMkLst>
        <pc:spChg chg="mod">
          <ac:chgData name="Laura Ruiz" userId="e3a68d35b5933663" providerId="LiveId" clId="{EB201028-76ED-4BD1-AF17-559FF9A2DF53}" dt="2023-01-24T02:01:36.960" v="799" actId="14100"/>
          <ac:spMkLst>
            <pc:docMk/>
            <pc:sldMk cId="0" sldId="297"/>
            <ac:spMk id="43010" creationId="{00000000-0000-0000-0000-000000000000}"/>
          </ac:spMkLst>
        </pc:spChg>
        <pc:spChg chg="mod">
          <ac:chgData name="Laura Ruiz" userId="e3a68d35b5933663" providerId="LiveId" clId="{EB201028-76ED-4BD1-AF17-559FF9A2DF53}" dt="2023-01-24T02:02:15.279" v="802" actId="20577"/>
          <ac:spMkLst>
            <pc:docMk/>
            <pc:sldMk cId="0" sldId="297"/>
            <ac:spMk id="43011" creationId="{00000000-0000-0000-0000-000000000000}"/>
          </ac:spMkLst>
        </pc:spChg>
      </pc:sldChg>
      <pc:sldChg chg="modSp mod">
        <pc:chgData name="Laura Ruiz" userId="e3a68d35b5933663" providerId="LiveId" clId="{EB201028-76ED-4BD1-AF17-559FF9A2DF53}" dt="2023-01-25T21:16:01.044" v="2532" actId="5793"/>
        <pc:sldMkLst>
          <pc:docMk/>
          <pc:sldMk cId="0" sldId="298"/>
        </pc:sldMkLst>
        <pc:spChg chg="mod">
          <ac:chgData name="Laura Ruiz" userId="e3a68d35b5933663" providerId="LiveId" clId="{EB201028-76ED-4BD1-AF17-559FF9A2DF53}" dt="2023-01-24T02:03:19.800" v="808" actId="14100"/>
          <ac:spMkLst>
            <pc:docMk/>
            <pc:sldMk cId="0" sldId="298"/>
            <ac:spMk id="44034" creationId="{00000000-0000-0000-0000-000000000000}"/>
          </ac:spMkLst>
        </pc:spChg>
        <pc:spChg chg="mod">
          <ac:chgData name="Laura Ruiz" userId="e3a68d35b5933663" providerId="LiveId" clId="{EB201028-76ED-4BD1-AF17-559FF9A2DF53}" dt="2023-01-25T21:16:01.044" v="2532" actId="5793"/>
          <ac:spMkLst>
            <pc:docMk/>
            <pc:sldMk cId="0" sldId="298"/>
            <ac:spMk id="44035" creationId="{00000000-0000-0000-0000-000000000000}"/>
          </ac:spMkLst>
        </pc:spChg>
      </pc:sldChg>
      <pc:sldChg chg="modSp mod">
        <pc:chgData name="Laura Ruiz" userId="e3a68d35b5933663" providerId="LiveId" clId="{EB201028-76ED-4BD1-AF17-559FF9A2DF53}" dt="2023-01-24T03:03:16.520" v="1070" actId="14100"/>
        <pc:sldMkLst>
          <pc:docMk/>
          <pc:sldMk cId="0" sldId="299"/>
        </pc:sldMkLst>
        <pc:spChg chg="mod">
          <ac:chgData name="Laura Ruiz" userId="e3a68d35b5933663" providerId="LiveId" clId="{EB201028-76ED-4BD1-AF17-559FF9A2DF53}" dt="2023-01-24T02:58:21.503" v="1061" actId="14100"/>
          <ac:spMkLst>
            <pc:docMk/>
            <pc:sldMk cId="0" sldId="299"/>
            <ac:spMk id="45058" creationId="{00000000-0000-0000-0000-000000000000}"/>
          </ac:spMkLst>
        </pc:spChg>
        <pc:spChg chg="mod">
          <ac:chgData name="Laura Ruiz" userId="e3a68d35b5933663" providerId="LiveId" clId="{EB201028-76ED-4BD1-AF17-559FF9A2DF53}" dt="2023-01-24T03:03:16.520" v="1070" actId="14100"/>
          <ac:spMkLst>
            <pc:docMk/>
            <pc:sldMk cId="0" sldId="299"/>
            <ac:spMk id="45059" creationId="{00000000-0000-0000-0000-000000000000}"/>
          </ac:spMkLst>
        </pc:spChg>
      </pc:sldChg>
      <pc:sldChg chg="modSp mod">
        <pc:chgData name="Laura Ruiz" userId="e3a68d35b5933663" providerId="LiveId" clId="{EB201028-76ED-4BD1-AF17-559FF9A2DF53}" dt="2023-01-24T03:04:38.843" v="1084" actId="2711"/>
        <pc:sldMkLst>
          <pc:docMk/>
          <pc:sldMk cId="0" sldId="300"/>
        </pc:sldMkLst>
        <pc:spChg chg="mod">
          <ac:chgData name="Laura Ruiz" userId="e3a68d35b5933663" providerId="LiveId" clId="{EB201028-76ED-4BD1-AF17-559FF9A2DF53}" dt="2023-01-24T03:04:38.843" v="1084" actId="2711"/>
          <ac:spMkLst>
            <pc:docMk/>
            <pc:sldMk cId="0" sldId="300"/>
            <ac:spMk id="46082" creationId="{00000000-0000-0000-0000-000000000000}"/>
          </ac:spMkLst>
        </pc:spChg>
        <pc:spChg chg="mod">
          <ac:chgData name="Laura Ruiz" userId="e3a68d35b5933663" providerId="LiveId" clId="{EB201028-76ED-4BD1-AF17-559FF9A2DF53}" dt="2023-01-24T03:04:00.351" v="1079" actId="2711"/>
          <ac:spMkLst>
            <pc:docMk/>
            <pc:sldMk cId="0" sldId="300"/>
            <ac:spMk id="46083" creationId="{00000000-0000-0000-0000-000000000000}"/>
          </ac:spMkLst>
        </pc:spChg>
      </pc:sldChg>
      <pc:sldChg chg="modSp mod">
        <pc:chgData name="Laura Ruiz" userId="e3a68d35b5933663" providerId="LiveId" clId="{EB201028-76ED-4BD1-AF17-559FF9A2DF53}" dt="2023-01-24T03:05:46.457" v="1094" actId="14100"/>
        <pc:sldMkLst>
          <pc:docMk/>
          <pc:sldMk cId="0" sldId="308"/>
        </pc:sldMkLst>
        <pc:spChg chg="mod">
          <ac:chgData name="Laura Ruiz" userId="e3a68d35b5933663" providerId="LiveId" clId="{EB201028-76ED-4BD1-AF17-559FF9A2DF53}" dt="2023-01-24T03:05:46.457" v="1094" actId="14100"/>
          <ac:spMkLst>
            <pc:docMk/>
            <pc:sldMk cId="0" sldId="308"/>
            <ac:spMk id="52226" creationId="{00000000-0000-0000-0000-000000000000}"/>
          </ac:spMkLst>
        </pc:spChg>
        <pc:spChg chg="mod">
          <ac:chgData name="Laura Ruiz" userId="e3a68d35b5933663" providerId="LiveId" clId="{EB201028-76ED-4BD1-AF17-559FF9A2DF53}" dt="2023-01-24T03:05:32.210" v="1091" actId="27636"/>
          <ac:spMkLst>
            <pc:docMk/>
            <pc:sldMk cId="0" sldId="308"/>
            <ac:spMk id="52227" creationId="{00000000-0000-0000-0000-000000000000}"/>
          </ac:spMkLst>
        </pc:spChg>
      </pc:sldChg>
      <pc:sldChg chg="modSp mod">
        <pc:chgData name="Laura Ruiz" userId="e3a68d35b5933663" providerId="LiveId" clId="{EB201028-76ED-4BD1-AF17-559FF9A2DF53}" dt="2023-01-25T20:02:27.947" v="2235" actId="27636"/>
        <pc:sldMkLst>
          <pc:docMk/>
          <pc:sldMk cId="0" sldId="309"/>
        </pc:sldMkLst>
        <pc:spChg chg="mod">
          <ac:chgData name="Laura Ruiz" userId="e3a68d35b5933663" providerId="LiveId" clId="{EB201028-76ED-4BD1-AF17-559FF9A2DF53}" dt="2023-01-24T04:17:33.283" v="1109" actId="14100"/>
          <ac:spMkLst>
            <pc:docMk/>
            <pc:sldMk cId="0" sldId="309"/>
            <ac:spMk id="53250" creationId="{00000000-0000-0000-0000-000000000000}"/>
          </ac:spMkLst>
        </pc:spChg>
        <pc:spChg chg="mod">
          <ac:chgData name="Laura Ruiz" userId="e3a68d35b5933663" providerId="LiveId" clId="{EB201028-76ED-4BD1-AF17-559FF9A2DF53}" dt="2023-01-25T20:02:27.947" v="2235" actId="27636"/>
          <ac:spMkLst>
            <pc:docMk/>
            <pc:sldMk cId="0" sldId="309"/>
            <ac:spMk id="53251" creationId="{00000000-0000-0000-0000-000000000000}"/>
          </ac:spMkLst>
        </pc:spChg>
      </pc:sldChg>
      <pc:sldChg chg="modSp mod">
        <pc:chgData name="Laura Ruiz" userId="e3a68d35b5933663" providerId="LiveId" clId="{EB201028-76ED-4BD1-AF17-559FF9A2DF53}" dt="2023-01-25T20:04:17.861" v="2236" actId="1076"/>
        <pc:sldMkLst>
          <pc:docMk/>
          <pc:sldMk cId="0" sldId="312"/>
        </pc:sldMkLst>
        <pc:spChg chg="mod">
          <ac:chgData name="Laura Ruiz" userId="e3a68d35b5933663" providerId="LiveId" clId="{EB201028-76ED-4BD1-AF17-559FF9A2DF53}" dt="2023-01-24T04:28:26.273" v="1114" actId="1076"/>
          <ac:spMkLst>
            <pc:docMk/>
            <pc:sldMk cId="0" sldId="312"/>
            <ac:spMk id="56322" creationId="{00000000-0000-0000-0000-000000000000}"/>
          </ac:spMkLst>
        </pc:spChg>
        <pc:spChg chg="mod">
          <ac:chgData name="Laura Ruiz" userId="e3a68d35b5933663" providerId="LiveId" clId="{EB201028-76ED-4BD1-AF17-559FF9A2DF53}" dt="2023-01-25T20:04:17.861" v="2236" actId="1076"/>
          <ac:spMkLst>
            <pc:docMk/>
            <pc:sldMk cId="0" sldId="312"/>
            <ac:spMk id="56323" creationId="{00000000-0000-0000-0000-000000000000}"/>
          </ac:spMkLst>
        </pc:spChg>
      </pc:sldChg>
      <pc:sldChg chg="modSp mod">
        <pc:chgData name="Laura Ruiz" userId="e3a68d35b5933663" providerId="LiveId" clId="{EB201028-76ED-4BD1-AF17-559FF9A2DF53}" dt="2023-01-25T20:05:09.485" v="2237" actId="255"/>
        <pc:sldMkLst>
          <pc:docMk/>
          <pc:sldMk cId="0" sldId="313"/>
        </pc:sldMkLst>
        <pc:spChg chg="mod">
          <ac:chgData name="Laura Ruiz" userId="e3a68d35b5933663" providerId="LiveId" clId="{EB201028-76ED-4BD1-AF17-559FF9A2DF53}" dt="2023-01-24T04:31:33.477" v="1124" actId="1076"/>
          <ac:spMkLst>
            <pc:docMk/>
            <pc:sldMk cId="0" sldId="313"/>
            <ac:spMk id="57346" creationId="{00000000-0000-0000-0000-000000000000}"/>
          </ac:spMkLst>
        </pc:spChg>
        <pc:spChg chg="mod">
          <ac:chgData name="Laura Ruiz" userId="e3a68d35b5933663" providerId="LiveId" clId="{EB201028-76ED-4BD1-AF17-559FF9A2DF53}" dt="2023-01-25T20:05:09.485" v="2237" actId="255"/>
          <ac:spMkLst>
            <pc:docMk/>
            <pc:sldMk cId="0" sldId="313"/>
            <ac:spMk id="57347" creationId="{00000000-0000-0000-0000-000000000000}"/>
          </ac:spMkLst>
        </pc:spChg>
      </pc:sldChg>
      <pc:sldChg chg="modSp mod">
        <pc:chgData name="Laura Ruiz" userId="e3a68d35b5933663" providerId="LiveId" clId="{EB201028-76ED-4BD1-AF17-559FF9A2DF53}" dt="2023-01-24T04:36:56.413" v="1142" actId="20577"/>
        <pc:sldMkLst>
          <pc:docMk/>
          <pc:sldMk cId="0" sldId="314"/>
        </pc:sldMkLst>
        <pc:spChg chg="mod">
          <ac:chgData name="Laura Ruiz" userId="e3a68d35b5933663" providerId="LiveId" clId="{EB201028-76ED-4BD1-AF17-559FF9A2DF53}" dt="2023-01-24T04:35:11.883" v="1135" actId="1076"/>
          <ac:spMkLst>
            <pc:docMk/>
            <pc:sldMk cId="0" sldId="314"/>
            <ac:spMk id="58370" creationId="{00000000-0000-0000-0000-000000000000}"/>
          </ac:spMkLst>
        </pc:spChg>
        <pc:spChg chg="mod">
          <ac:chgData name="Laura Ruiz" userId="e3a68d35b5933663" providerId="LiveId" clId="{EB201028-76ED-4BD1-AF17-559FF9A2DF53}" dt="2023-01-24T04:36:56.413" v="1142" actId="20577"/>
          <ac:spMkLst>
            <pc:docMk/>
            <pc:sldMk cId="0" sldId="314"/>
            <ac:spMk id="58371" creationId="{00000000-0000-0000-0000-000000000000}"/>
          </ac:spMkLst>
        </pc:spChg>
      </pc:sldChg>
      <pc:sldChg chg="modSp mod">
        <pc:chgData name="Laura Ruiz" userId="e3a68d35b5933663" providerId="LiveId" clId="{EB201028-76ED-4BD1-AF17-559FF9A2DF53}" dt="2023-01-24T04:44:48.761" v="1165" actId="20577"/>
        <pc:sldMkLst>
          <pc:docMk/>
          <pc:sldMk cId="0" sldId="315"/>
        </pc:sldMkLst>
        <pc:spChg chg="mod">
          <ac:chgData name="Laura Ruiz" userId="e3a68d35b5933663" providerId="LiveId" clId="{EB201028-76ED-4BD1-AF17-559FF9A2DF53}" dt="2023-01-24T04:43:37.285" v="1150" actId="14100"/>
          <ac:spMkLst>
            <pc:docMk/>
            <pc:sldMk cId="0" sldId="315"/>
            <ac:spMk id="59394" creationId="{00000000-0000-0000-0000-000000000000}"/>
          </ac:spMkLst>
        </pc:spChg>
        <pc:spChg chg="mod">
          <ac:chgData name="Laura Ruiz" userId="e3a68d35b5933663" providerId="LiveId" clId="{EB201028-76ED-4BD1-AF17-559FF9A2DF53}" dt="2023-01-24T04:44:48.761" v="1165" actId="20577"/>
          <ac:spMkLst>
            <pc:docMk/>
            <pc:sldMk cId="0" sldId="315"/>
            <ac:spMk id="59395" creationId="{00000000-0000-0000-0000-000000000000}"/>
          </ac:spMkLst>
        </pc:spChg>
      </pc:sldChg>
      <pc:sldChg chg="modSp mod">
        <pc:chgData name="Laura Ruiz" userId="e3a68d35b5933663" providerId="LiveId" clId="{EB201028-76ED-4BD1-AF17-559FF9A2DF53}" dt="2023-01-25T20:06:56.041" v="2244" actId="20577"/>
        <pc:sldMkLst>
          <pc:docMk/>
          <pc:sldMk cId="0" sldId="316"/>
        </pc:sldMkLst>
        <pc:spChg chg="mod">
          <ac:chgData name="Laura Ruiz" userId="e3a68d35b5933663" providerId="LiveId" clId="{EB201028-76ED-4BD1-AF17-559FF9A2DF53}" dt="2023-01-24T04:45:56.623" v="1178" actId="14100"/>
          <ac:spMkLst>
            <pc:docMk/>
            <pc:sldMk cId="0" sldId="316"/>
            <ac:spMk id="60418" creationId="{00000000-0000-0000-0000-000000000000}"/>
          </ac:spMkLst>
        </pc:spChg>
        <pc:spChg chg="mod">
          <ac:chgData name="Laura Ruiz" userId="e3a68d35b5933663" providerId="LiveId" clId="{EB201028-76ED-4BD1-AF17-559FF9A2DF53}" dt="2023-01-25T20:06:56.041" v="2244" actId="20577"/>
          <ac:spMkLst>
            <pc:docMk/>
            <pc:sldMk cId="0" sldId="316"/>
            <ac:spMk id="60419" creationId="{00000000-0000-0000-0000-000000000000}"/>
          </ac:spMkLst>
        </pc:spChg>
      </pc:sldChg>
      <pc:sldChg chg="addSp modSp mod">
        <pc:chgData name="Laura Ruiz" userId="e3a68d35b5933663" providerId="LiveId" clId="{EB201028-76ED-4BD1-AF17-559FF9A2DF53}" dt="2023-01-24T04:47:58.836" v="1199" actId="14100"/>
        <pc:sldMkLst>
          <pc:docMk/>
          <pc:sldMk cId="0" sldId="317"/>
        </pc:sldMkLst>
        <pc:spChg chg="add mod">
          <ac:chgData name="Laura Ruiz" userId="e3a68d35b5933663" providerId="LiveId" clId="{EB201028-76ED-4BD1-AF17-559FF9A2DF53}" dt="2023-01-24T04:47:58.836" v="1199" actId="14100"/>
          <ac:spMkLst>
            <pc:docMk/>
            <pc:sldMk cId="0" sldId="317"/>
            <ac:spMk id="2" creationId="{DC00D472-1A00-AE3A-0F30-F2EFD3255984}"/>
          </ac:spMkLst>
        </pc:spChg>
        <pc:spChg chg="mod">
          <ac:chgData name="Laura Ruiz" userId="e3a68d35b5933663" providerId="LiveId" clId="{EB201028-76ED-4BD1-AF17-559FF9A2DF53}" dt="2023-01-24T04:47:14.997" v="1192" actId="27636"/>
          <ac:spMkLst>
            <pc:docMk/>
            <pc:sldMk cId="0" sldId="317"/>
            <ac:spMk id="61443" creationId="{00000000-0000-0000-0000-000000000000}"/>
          </ac:spMkLst>
        </pc:spChg>
      </pc:sldChg>
      <pc:sldChg chg="modSp mod">
        <pc:chgData name="Laura Ruiz" userId="e3a68d35b5933663" providerId="LiveId" clId="{EB201028-76ED-4BD1-AF17-559FF9A2DF53}" dt="2023-01-24T05:18:28.070" v="1544" actId="20577"/>
        <pc:sldMkLst>
          <pc:docMk/>
          <pc:sldMk cId="0" sldId="319"/>
        </pc:sldMkLst>
        <pc:spChg chg="mod">
          <ac:chgData name="Laura Ruiz" userId="e3a68d35b5933663" providerId="LiveId" clId="{EB201028-76ED-4BD1-AF17-559FF9A2DF53}" dt="2023-01-24T05:10:58.180" v="1477" actId="1076"/>
          <ac:spMkLst>
            <pc:docMk/>
            <pc:sldMk cId="0" sldId="319"/>
            <ac:spMk id="63490" creationId="{00000000-0000-0000-0000-000000000000}"/>
          </ac:spMkLst>
        </pc:spChg>
        <pc:spChg chg="mod">
          <ac:chgData name="Laura Ruiz" userId="e3a68d35b5933663" providerId="LiveId" clId="{EB201028-76ED-4BD1-AF17-559FF9A2DF53}" dt="2023-01-24T05:18:28.070" v="1544" actId="20577"/>
          <ac:spMkLst>
            <pc:docMk/>
            <pc:sldMk cId="0" sldId="319"/>
            <ac:spMk id="63491" creationId="{00000000-0000-0000-0000-000000000000}"/>
          </ac:spMkLst>
        </pc:spChg>
      </pc:sldChg>
      <pc:sldChg chg="modSp mod">
        <pc:chgData name="Laura Ruiz" userId="e3a68d35b5933663" providerId="LiveId" clId="{EB201028-76ED-4BD1-AF17-559FF9A2DF53}" dt="2023-01-25T20:18:20.244" v="2310" actId="313"/>
        <pc:sldMkLst>
          <pc:docMk/>
          <pc:sldMk cId="0" sldId="321"/>
        </pc:sldMkLst>
        <pc:spChg chg="mod">
          <ac:chgData name="Laura Ruiz" userId="e3a68d35b5933663" providerId="LiveId" clId="{EB201028-76ED-4BD1-AF17-559FF9A2DF53}" dt="2023-01-24T05:19:34.141" v="1549" actId="1076"/>
          <ac:spMkLst>
            <pc:docMk/>
            <pc:sldMk cId="0" sldId="321"/>
            <ac:spMk id="65538" creationId="{00000000-0000-0000-0000-000000000000}"/>
          </ac:spMkLst>
        </pc:spChg>
        <pc:spChg chg="mod">
          <ac:chgData name="Laura Ruiz" userId="e3a68d35b5933663" providerId="LiveId" clId="{EB201028-76ED-4BD1-AF17-559FF9A2DF53}" dt="2023-01-25T20:18:20.244" v="2310" actId="313"/>
          <ac:spMkLst>
            <pc:docMk/>
            <pc:sldMk cId="0" sldId="321"/>
            <ac:spMk id="65539" creationId="{00000000-0000-0000-0000-000000000000}"/>
          </ac:spMkLst>
        </pc:spChg>
      </pc:sldChg>
      <pc:sldChg chg="modSp mod">
        <pc:chgData name="Laura Ruiz" userId="e3a68d35b5933663" providerId="LiveId" clId="{EB201028-76ED-4BD1-AF17-559FF9A2DF53}" dt="2023-01-25T21:18:27.585" v="2562" actId="20577"/>
        <pc:sldMkLst>
          <pc:docMk/>
          <pc:sldMk cId="0" sldId="324"/>
        </pc:sldMkLst>
        <pc:spChg chg="mod">
          <ac:chgData name="Laura Ruiz" userId="e3a68d35b5933663" providerId="LiveId" clId="{EB201028-76ED-4BD1-AF17-559FF9A2DF53}" dt="2023-01-25T01:33:58.683" v="1567" actId="2711"/>
          <ac:spMkLst>
            <pc:docMk/>
            <pc:sldMk cId="0" sldId="324"/>
            <ac:spMk id="68610" creationId="{00000000-0000-0000-0000-000000000000}"/>
          </ac:spMkLst>
        </pc:spChg>
        <pc:spChg chg="mod">
          <ac:chgData name="Laura Ruiz" userId="e3a68d35b5933663" providerId="LiveId" clId="{EB201028-76ED-4BD1-AF17-559FF9A2DF53}" dt="2023-01-25T21:18:27.585" v="2562" actId="20577"/>
          <ac:spMkLst>
            <pc:docMk/>
            <pc:sldMk cId="0" sldId="324"/>
            <ac:spMk id="68611" creationId="{00000000-0000-0000-0000-000000000000}"/>
          </ac:spMkLst>
        </pc:spChg>
      </pc:sldChg>
      <pc:sldChg chg="modSp mod">
        <pc:chgData name="Laura Ruiz" userId="e3a68d35b5933663" providerId="LiveId" clId="{EB201028-76ED-4BD1-AF17-559FF9A2DF53}" dt="2023-01-25T02:09:25.211" v="1582" actId="1076"/>
        <pc:sldMkLst>
          <pc:docMk/>
          <pc:sldMk cId="0" sldId="325"/>
        </pc:sldMkLst>
        <pc:spChg chg="mod">
          <ac:chgData name="Laura Ruiz" userId="e3a68d35b5933663" providerId="LiveId" clId="{EB201028-76ED-4BD1-AF17-559FF9A2DF53}" dt="2023-01-25T02:09:25.211" v="1582" actId="1076"/>
          <ac:spMkLst>
            <pc:docMk/>
            <pc:sldMk cId="0" sldId="325"/>
            <ac:spMk id="69634" creationId="{00000000-0000-0000-0000-000000000000}"/>
          </ac:spMkLst>
        </pc:spChg>
        <pc:spChg chg="mod">
          <ac:chgData name="Laura Ruiz" userId="e3a68d35b5933663" providerId="LiveId" clId="{EB201028-76ED-4BD1-AF17-559FF9A2DF53}" dt="2023-01-25T02:08:45.762" v="1575" actId="255"/>
          <ac:spMkLst>
            <pc:docMk/>
            <pc:sldMk cId="0" sldId="325"/>
            <ac:spMk id="69635" creationId="{00000000-0000-0000-0000-000000000000}"/>
          </ac:spMkLst>
        </pc:spChg>
      </pc:sldChg>
      <pc:sldChg chg="addSp modSp mod">
        <pc:chgData name="Laura Ruiz" userId="e3a68d35b5933663" providerId="LiveId" clId="{EB201028-76ED-4BD1-AF17-559FF9A2DF53}" dt="2023-01-25T20:38:21.648" v="2404" actId="20577"/>
        <pc:sldMkLst>
          <pc:docMk/>
          <pc:sldMk cId="0" sldId="326"/>
        </pc:sldMkLst>
        <pc:spChg chg="add mod">
          <ac:chgData name="Laura Ruiz" userId="e3a68d35b5933663" providerId="LiveId" clId="{EB201028-76ED-4BD1-AF17-559FF9A2DF53}" dt="2023-01-25T02:29:49.141" v="1624" actId="255"/>
          <ac:spMkLst>
            <pc:docMk/>
            <pc:sldMk cId="0" sldId="326"/>
            <ac:spMk id="2" creationId="{EE24BBA0-840E-571D-A705-CD683D7B2E3C}"/>
          </ac:spMkLst>
        </pc:spChg>
        <pc:spChg chg="mod">
          <ac:chgData name="Laura Ruiz" userId="e3a68d35b5933663" providerId="LiveId" clId="{EB201028-76ED-4BD1-AF17-559FF9A2DF53}" dt="2023-01-25T20:38:21.648" v="2404" actId="20577"/>
          <ac:spMkLst>
            <pc:docMk/>
            <pc:sldMk cId="0" sldId="326"/>
            <ac:spMk id="70659" creationId="{00000000-0000-0000-0000-000000000000}"/>
          </ac:spMkLst>
        </pc:spChg>
      </pc:sldChg>
      <pc:sldChg chg="modSp mod">
        <pc:chgData name="Laura Ruiz" userId="e3a68d35b5933663" providerId="LiveId" clId="{EB201028-76ED-4BD1-AF17-559FF9A2DF53}" dt="2023-01-25T03:27:31.245" v="1637" actId="113"/>
        <pc:sldMkLst>
          <pc:docMk/>
          <pc:sldMk cId="0" sldId="327"/>
        </pc:sldMkLst>
        <pc:spChg chg="mod">
          <ac:chgData name="Laura Ruiz" userId="e3a68d35b5933663" providerId="LiveId" clId="{EB201028-76ED-4BD1-AF17-559FF9A2DF53}" dt="2023-01-25T02:53:41.914" v="1636" actId="14100"/>
          <ac:spMkLst>
            <pc:docMk/>
            <pc:sldMk cId="0" sldId="327"/>
            <ac:spMk id="71682" creationId="{00000000-0000-0000-0000-000000000000}"/>
          </ac:spMkLst>
        </pc:spChg>
        <pc:spChg chg="mod">
          <ac:chgData name="Laura Ruiz" userId="e3a68d35b5933663" providerId="LiveId" clId="{EB201028-76ED-4BD1-AF17-559FF9A2DF53}" dt="2023-01-25T03:27:31.245" v="1637" actId="113"/>
          <ac:spMkLst>
            <pc:docMk/>
            <pc:sldMk cId="0" sldId="327"/>
            <ac:spMk id="71683" creationId="{00000000-0000-0000-0000-000000000000}"/>
          </ac:spMkLst>
        </pc:spChg>
      </pc:sldChg>
      <pc:sldChg chg="modSp mod">
        <pc:chgData name="Laura Ruiz" userId="e3a68d35b5933663" providerId="LiveId" clId="{EB201028-76ED-4BD1-AF17-559FF9A2DF53}" dt="2023-01-25T20:40:20.364" v="2406" actId="20577"/>
        <pc:sldMkLst>
          <pc:docMk/>
          <pc:sldMk cId="0" sldId="347"/>
        </pc:sldMkLst>
        <pc:spChg chg="mod">
          <ac:chgData name="Laura Ruiz" userId="e3a68d35b5933663" providerId="LiveId" clId="{EB201028-76ED-4BD1-AF17-559FF9A2DF53}" dt="2023-01-25T03:30:10.374" v="1652" actId="1076"/>
          <ac:spMkLst>
            <pc:docMk/>
            <pc:sldMk cId="0" sldId="347"/>
            <ac:spMk id="92162" creationId="{00000000-0000-0000-0000-000000000000}"/>
          </ac:spMkLst>
        </pc:spChg>
        <pc:spChg chg="mod">
          <ac:chgData name="Laura Ruiz" userId="e3a68d35b5933663" providerId="LiveId" clId="{EB201028-76ED-4BD1-AF17-559FF9A2DF53}" dt="2023-01-25T20:40:20.364" v="2406" actId="20577"/>
          <ac:spMkLst>
            <pc:docMk/>
            <pc:sldMk cId="0" sldId="347"/>
            <ac:spMk id="92163" creationId="{00000000-0000-0000-0000-000000000000}"/>
          </ac:spMkLst>
        </pc:spChg>
      </pc:sldChg>
      <pc:sldChg chg="modSp del mod">
        <pc:chgData name="Laura Ruiz" userId="e3a68d35b5933663" providerId="LiveId" clId="{EB201028-76ED-4BD1-AF17-559FF9A2DF53}" dt="2023-01-25T03:39:43.014" v="1673" actId="2696"/>
        <pc:sldMkLst>
          <pc:docMk/>
          <pc:sldMk cId="0" sldId="348"/>
        </pc:sldMkLst>
        <pc:spChg chg="mod">
          <ac:chgData name="Laura Ruiz" userId="e3a68d35b5933663" providerId="LiveId" clId="{EB201028-76ED-4BD1-AF17-559FF9A2DF53}" dt="2023-01-25T03:38:34.884" v="1655" actId="21"/>
          <ac:spMkLst>
            <pc:docMk/>
            <pc:sldMk cId="0" sldId="348"/>
            <ac:spMk id="93187" creationId="{00000000-0000-0000-0000-000000000000}"/>
          </ac:spMkLst>
        </pc:spChg>
      </pc:sldChg>
      <pc:sldChg chg="addSp modSp mod">
        <pc:chgData name="Laura Ruiz" userId="e3a68d35b5933663" providerId="LiveId" clId="{EB201028-76ED-4BD1-AF17-559FF9A2DF53}" dt="2023-01-26T01:27:37.408" v="2572" actId="20577"/>
        <pc:sldMkLst>
          <pc:docMk/>
          <pc:sldMk cId="0" sldId="349"/>
        </pc:sldMkLst>
        <pc:spChg chg="add mod">
          <ac:chgData name="Laura Ruiz" userId="e3a68d35b5933663" providerId="LiveId" clId="{EB201028-76ED-4BD1-AF17-559FF9A2DF53}" dt="2023-01-25T03:44:51.035" v="1683" actId="1076"/>
          <ac:spMkLst>
            <pc:docMk/>
            <pc:sldMk cId="0" sldId="349"/>
            <ac:spMk id="2" creationId="{E339155B-1004-9291-1A02-817A627C338B}"/>
          </ac:spMkLst>
        </pc:spChg>
        <pc:spChg chg="mod">
          <ac:chgData name="Laura Ruiz" userId="e3a68d35b5933663" providerId="LiveId" clId="{EB201028-76ED-4BD1-AF17-559FF9A2DF53}" dt="2023-01-26T01:27:37.408" v="2572" actId="20577"/>
          <ac:spMkLst>
            <pc:docMk/>
            <pc:sldMk cId="0" sldId="349"/>
            <ac:spMk id="94211" creationId="{00000000-0000-0000-0000-000000000000}"/>
          </ac:spMkLst>
        </pc:spChg>
      </pc:sldChg>
      <pc:sldChg chg="modSp mod">
        <pc:chgData name="Laura Ruiz" userId="e3a68d35b5933663" providerId="LiveId" clId="{EB201028-76ED-4BD1-AF17-559FF9A2DF53}" dt="2023-01-26T01:29:23.315" v="2578" actId="5793"/>
        <pc:sldMkLst>
          <pc:docMk/>
          <pc:sldMk cId="0" sldId="350"/>
        </pc:sldMkLst>
        <pc:spChg chg="mod">
          <ac:chgData name="Laura Ruiz" userId="e3a68d35b5933663" providerId="LiveId" clId="{EB201028-76ED-4BD1-AF17-559FF9A2DF53}" dt="2023-01-25T03:56:14.255" v="1696" actId="14100"/>
          <ac:spMkLst>
            <pc:docMk/>
            <pc:sldMk cId="0" sldId="350"/>
            <ac:spMk id="95234" creationId="{00000000-0000-0000-0000-000000000000}"/>
          </ac:spMkLst>
        </pc:spChg>
        <pc:spChg chg="mod">
          <ac:chgData name="Laura Ruiz" userId="e3a68d35b5933663" providerId="LiveId" clId="{EB201028-76ED-4BD1-AF17-559FF9A2DF53}" dt="2023-01-26T01:29:23.315" v="2578" actId="5793"/>
          <ac:spMkLst>
            <pc:docMk/>
            <pc:sldMk cId="0" sldId="350"/>
            <ac:spMk id="95235" creationId="{00000000-0000-0000-0000-000000000000}"/>
          </ac:spMkLst>
        </pc:spChg>
      </pc:sldChg>
      <pc:sldChg chg="modSp mod">
        <pc:chgData name="Laura Ruiz" userId="e3a68d35b5933663" providerId="LiveId" clId="{EB201028-76ED-4BD1-AF17-559FF9A2DF53}" dt="2023-01-25T03:57:35.491" v="1709" actId="1076"/>
        <pc:sldMkLst>
          <pc:docMk/>
          <pc:sldMk cId="0" sldId="351"/>
        </pc:sldMkLst>
        <pc:spChg chg="mod">
          <ac:chgData name="Laura Ruiz" userId="e3a68d35b5933663" providerId="LiveId" clId="{EB201028-76ED-4BD1-AF17-559FF9A2DF53}" dt="2023-01-25T03:57:35.491" v="1709" actId="1076"/>
          <ac:spMkLst>
            <pc:docMk/>
            <pc:sldMk cId="0" sldId="351"/>
            <ac:spMk id="96258" creationId="{00000000-0000-0000-0000-000000000000}"/>
          </ac:spMkLst>
        </pc:spChg>
        <pc:spChg chg="mod">
          <ac:chgData name="Laura Ruiz" userId="e3a68d35b5933663" providerId="LiveId" clId="{EB201028-76ED-4BD1-AF17-559FF9A2DF53}" dt="2023-01-25T03:57:21.386" v="1707" actId="255"/>
          <ac:spMkLst>
            <pc:docMk/>
            <pc:sldMk cId="0" sldId="351"/>
            <ac:spMk id="96259" creationId="{00000000-0000-0000-0000-000000000000}"/>
          </ac:spMkLst>
        </pc:spChg>
      </pc:sldChg>
      <pc:sldChg chg="modSp mod">
        <pc:chgData name="Laura Ruiz" userId="e3a68d35b5933663" providerId="LiveId" clId="{EB201028-76ED-4BD1-AF17-559FF9A2DF53}" dt="2023-01-25T05:42:33.012" v="2167" actId="207"/>
        <pc:sldMkLst>
          <pc:docMk/>
          <pc:sldMk cId="0" sldId="352"/>
        </pc:sldMkLst>
        <pc:spChg chg="mod">
          <ac:chgData name="Laura Ruiz" userId="e3a68d35b5933663" providerId="LiveId" clId="{EB201028-76ED-4BD1-AF17-559FF9A2DF53}" dt="2023-01-25T04:00:47.778" v="1725" actId="255"/>
          <ac:spMkLst>
            <pc:docMk/>
            <pc:sldMk cId="0" sldId="352"/>
            <ac:spMk id="97282" creationId="{00000000-0000-0000-0000-000000000000}"/>
          </ac:spMkLst>
        </pc:spChg>
        <pc:spChg chg="mod">
          <ac:chgData name="Laura Ruiz" userId="e3a68d35b5933663" providerId="LiveId" clId="{EB201028-76ED-4BD1-AF17-559FF9A2DF53}" dt="2023-01-25T05:42:33.012" v="2167" actId="207"/>
          <ac:spMkLst>
            <pc:docMk/>
            <pc:sldMk cId="0" sldId="352"/>
            <ac:spMk id="97283" creationId="{00000000-0000-0000-0000-000000000000}"/>
          </ac:spMkLst>
        </pc:spChg>
      </pc:sldChg>
      <pc:sldChg chg="modSp mod">
        <pc:chgData name="Laura Ruiz" userId="e3a68d35b5933663" providerId="LiveId" clId="{EB201028-76ED-4BD1-AF17-559FF9A2DF53}" dt="2023-01-25T20:47:11.090" v="2430" actId="313"/>
        <pc:sldMkLst>
          <pc:docMk/>
          <pc:sldMk cId="0" sldId="353"/>
        </pc:sldMkLst>
        <pc:spChg chg="mod">
          <ac:chgData name="Laura Ruiz" userId="e3a68d35b5933663" providerId="LiveId" clId="{EB201028-76ED-4BD1-AF17-559FF9A2DF53}" dt="2023-01-25T04:03:24.327" v="1739" actId="1076"/>
          <ac:spMkLst>
            <pc:docMk/>
            <pc:sldMk cId="0" sldId="353"/>
            <ac:spMk id="98306" creationId="{00000000-0000-0000-0000-000000000000}"/>
          </ac:spMkLst>
        </pc:spChg>
        <pc:spChg chg="mod">
          <ac:chgData name="Laura Ruiz" userId="e3a68d35b5933663" providerId="LiveId" clId="{EB201028-76ED-4BD1-AF17-559FF9A2DF53}" dt="2023-01-25T20:47:11.090" v="2430" actId="313"/>
          <ac:spMkLst>
            <pc:docMk/>
            <pc:sldMk cId="0" sldId="353"/>
            <ac:spMk id="98307" creationId="{00000000-0000-0000-0000-000000000000}"/>
          </ac:spMkLst>
        </pc:spChg>
      </pc:sldChg>
      <pc:sldChg chg="modSp mod">
        <pc:chgData name="Laura Ruiz" userId="e3a68d35b5933663" providerId="LiveId" clId="{EB201028-76ED-4BD1-AF17-559FF9A2DF53}" dt="2023-01-26T01:33:30.865" v="2580" actId="20577"/>
        <pc:sldMkLst>
          <pc:docMk/>
          <pc:sldMk cId="0" sldId="354"/>
        </pc:sldMkLst>
        <pc:spChg chg="mod">
          <ac:chgData name="Laura Ruiz" userId="e3a68d35b5933663" providerId="LiveId" clId="{EB201028-76ED-4BD1-AF17-559FF9A2DF53}" dt="2023-01-25T04:12:48.354" v="1762" actId="14100"/>
          <ac:spMkLst>
            <pc:docMk/>
            <pc:sldMk cId="0" sldId="354"/>
            <ac:spMk id="99330" creationId="{00000000-0000-0000-0000-000000000000}"/>
          </ac:spMkLst>
        </pc:spChg>
        <pc:spChg chg="mod">
          <ac:chgData name="Laura Ruiz" userId="e3a68d35b5933663" providerId="LiveId" clId="{EB201028-76ED-4BD1-AF17-559FF9A2DF53}" dt="2023-01-26T01:33:30.865" v="2580" actId="20577"/>
          <ac:spMkLst>
            <pc:docMk/>
            <pc:sldMk cId="0" sldId="354"/>
            <ac:spMk id="99331" creationId="{00000000-0000-0000-0000-000000000000}"/>
          </ac:spMkLst>
        </pc:spChg>
      </pc:sldChg>
      <pc:sldChg chg="modSp mod">
        <pc:chgData name="Laura Ruiz" userId="e3a68d35b5933663" providerId="LiveId" clId="{EB201028-76ED-4BD1-AF17-559FF9A2DF53}" dt="2023-01-25T05:42:05.759" v="2164" actId="207"/>
        <pc:sldMkLst>
          <pc:docMk/>
          <pc:sldMk cId="0" sldId="355"/>
        </pc:sldMkLst>
        <pc:spChg chg="mod">
          <ac:chgData name="Laura Ruiz" userId="e3a68d35b5933663" providerId="LiveId" clId="{EB201028-76ED-4BD1-AF17-559FF9A2DF53}" dt="2023-01-25T04:25:32.670" v="1786" actId="14100"/>
          <ac:spMkLst>
            <pc:docMk/>
            <pc:sldMk cId="0" sldId="355"/>
            <ac:spMk id="100354" creationId="{00000000-0000-0000-0000-000000000000}"/>
          </ac:spMkLst>
        </pc:spChg>
        <pc:spChg chg="mod">
          <ac:chgData name="Laura Ruiz" userId="e3a68d35b5933663" providerId="LiveId" clId="{EB201028-76ED-4BD1-AF17-559FF9A2DF53}" dt="2023-01-25T05:42:05.759" v="2164" actId="207"/>
          <ac:spMkLst>
            <pc:docMk/>
            <pc:sldMk cId="0" sldId="355"/>
            <ac:spMk id="100355" creationId="{00000000-0000-0000-0000-000000000000}"/>
          </ac:spMkLst>
        </pc:spChg>
      </pc:sldChg>
      <pc:sldChg chg="addSp modSp mod">
        <pc:chgData name="Laura Ruiz" userId="e3a68d35b5933663" providerId="LiveId" clId="{EB201028-76ED-4BD1-AF17-559FF9A2DF53}" dt="2023-01-25T20:50:44.656" v="2442" actId="20577"/>
        <pc:sldMkLst>
          <pc:docMk/>
          <pc:sldMk cId="0" sldId="356"/>
        </pc:sldMkLst>
        <pc:spChg chg="add mod">
          <ac:chgData name="Laura Ruiz" userId="e3a68d35b5933663" providerId="LiveId" clId="{EB201028-76ED-4BD1-AF17-559FF9A2DF53}" dt="2023-01-25T04:31:28.139" v="1836" actId="1076"/>
          <ac:spMkLst>
            <pc:docMk/>
            <pc:sldMk cId="0" sldId="356"/>
            <ac:spMk id="2" creationId="{83C867D2-535B-FD49-997F-0A51CD0CF394}"/>
          </ac:spMkLst>
        </pc:spChg>
        <pc:spChg chg="mod">
          <ac:chgData name="Laura Ruiz" userId="e3a68d35b5933663" providerId="LiveId" clId="{EB201028-76ED-4BD1-AF17-559FF9A2DF53}" dt="2023-01-25T20:50:44.656" v="2442" actId="20577"/>
          <ac:spMkLst>
            <pc:docMk/>
            <pc:sldMk cId="0" sldId="356"/>
            <ac:spMk id="101379" creationId="{00000000-0000-0000-0000-000000000000}"/>
          </ac:spMkLst>
        </pc:spChg>
      </pc:sldChg>
      <pc:sldChg chg="modSp mod">
        <pc:chgData name="Laura Ruiz" userId="e3a68d35b5933663" providerId="LiveId" clId="{EB201028-76ED-4BD1-AF17-559FF9A2DF53}" dt="2023-01-25T20:51:36.675" v="2448" actId="255"/>
        <pc:sldMkLst>
          <pc:docMk/>
          <pc:sldMk cId="0" sldId="357"/>
        </pc:sldMkLst>
        <pc:spChg chg="mod">
          <ac:chgData name="Laura Ruiz" userId="e3a68d35b5933663" providerId="LiveId" clId="{EB201028-76ED-4BD1-AF17-559FF9A2DF53}" dt="2023-01-25T05:25:58.571" v="2029" actId="1076"/>
          <ac:spMkLst>
            <pc:docMk/>
            <pc:sldMk cId="0" sldId="357"/>
            <ac:spMk id="102402" creationId="{00000000-0000-0000-0000-000000000000}"/>
          </ac:spMkLst>
        </pc:spChg>
        <pc:spChg chg="mod">
          <ac:chgData name="Laura Ruiz" userId="e3a68d35b5933663" providerId="LiveId" clId="{EB201028-76ED-4BD1-AF17-559FF9A2DF53}" dt="2023-01-25T20:51:36.675" v="2448" actId="255"/>
          <ac:spMkLst>
            <pc:docMk/>
            <pc:sldMk cId="0" sldId="357"/>
            <ac:spMk id="102403" creationId="{00000000-0000-0000-0000-000000000000}"/>
          </ac:spMkLst>
        </pc:spChg>
      </pc:sldChg>
      <pc:sldChg chg="addSp modSp mod">
        <pc:chgData name="Laura Ruiz" userId="e3a68d35b5933663" providerId="LiveId" clId="{EB201028-76ED-4BD1-AF17-559FF9A2DF53}" dt="2023-01-25T20:51:50.392" v="2450" actId="5793"/>
        <pc:sldMkLst>
          <pc:docMk/>
          <pc:sldMk cId="0" sldId="358"/>
        </pc:sldMkLst>
        <pc:spChg chg="add mod">
          <ac:chgData name="Laura Ruiz" userId="e3a68d35b5933663" providerId="LiveId" clId="{EB201028-76ED-4BD1-AF17-559FF9A2DF53}" dt="2023-01-25T05:29:54.138" v="2062" actId="255"/>
          <ac:spMkLst>
            <pc:docMk/>
            <pc:sldMk cId="0" sldId="358"/>
            <ac:spMk id="2" creationId="{23CD5198-6F4E-8C50-CBF7-B2CF9CF668C5}"/>
          </ac:spMkLst>
        </pc:spChg>
        <pc:spChg chg="mod">
          <ac:chgData name="Laura Ruiz" userId="e3a68d35b5933663" providerId="LiveId" clId="{EB201028-76ED-4BD1-AF17-559FF9A2DF53}" dt="2023-01-25T20:51:50.392" v="2450" actId="5793"/>
          <ac:spMkLst>
            <pc:docMk/>
            <pc:sldMk cId="0" sldId="358"/>
            <ac:spMk id="103427" creationId="{00000000-0000-0000-0000-000000000000}"/>
          </ac:spMkLst>
        </pc:spChg>
      </pc:sldChg>
      <pc:sldChg chg="modSp mod">
        <pc:chgData name="Laura Ruiz" userId="e3a68d35b5933663" providerId="LiveId" clId="{EB201028-76ED-4BD1-AF17-559FF9A2DF53}" dt="2023-01-25T21:13:40.480" v="2529" actId="14100"/>
        <pc:sldMkLst>
          <pc:docMk/>
          <pc:sldMk cId="0" sldId="363"/>
        </pc:sldMkLst>
        <pc:spChg chg="mod">
          <ac:chgData name="Laura Ruiz" userId="e3a68d35b5933663" providerId="LiveId" clId="{EB201028-76ED-4BD1-AF17-559FF9A2DF53}" dt="2023-01-05T00:42:00.380" v="99" actId="113"/>
          <ac:spMkLst>
            <pc:docMk/>
            <pc:sldMk cId="0" sldId="363"/>
            <ac:spMk id="7170" creationId="{00000000-0000-0000-0000-000000000000}"/>
          </ac:spMkLst>
        </pc:spChg>
        <pc:spChg chg="mod">
          <ac:chgData name="Laura Ruiz" userId="e3a68d35b5933663" providerId="LiveId" clId="{EB201028-76ED-4BD1-AF17-559FF9A2DF53}" dt="2023-01-25T21:13:40.480" v="2529" actId="14100"/>
          <ac:spMkLst>
            <pc:docMk/>
            <pc:sldMk cId="0" sldId="363"/>
            <ac:spMk id="7171" creationId="{00000000-0000-0000-0000-000000000000}"/>
          </ac:spMkLst>
        </pc:spChg>
      </pc:sldChg>
      <pc:sldChg chg="modSp mod">
        <pc:chgData name="Laura Ruiz" userId="e3a68d35b5933663" providerId="LiveId" clId="{EB201028-76ED-4BD1-AF17-559FF9A2DF53}" dt="2023-01-12T04:10:45.955" v="496" actId="255"/>
        <pc:sldMkLst>
          <pc:docMk/>
          <pc:sldMk cId="0" sldId="364"/>
        </pc:sldMkLst>
        <pc:spChg chg="mod">
          <ac:chgData name="Laura Ruiz" userId="e3a68d35b5933663" providerId="LiveId" clId="{EB201028-76ED-4BD1-AF17-559FF9A2DF53}" dt="2023-01-12T04:10:39.312" v="495" actId="1076"/>
          <ac:spMkLst>
            <pc:docMk/>
            <pc:sldMk cId="0" sldId="364"/>
            <ac:spMk id="2" creationId="{00000000-0000-0000-0000-000000000000}"/>
          </ac:spMkLst>
        </pc:spChg>
        <pc:spChg chg="mod">
          <ac:chgData name="Laura Ruiz" userId="e3a68d35b5933663" providerId="LiveId" clId="{EB201028-76ED-4BD1-AF17-559FF9A2DF53}" dt="2023-01-12T04:10:45.955" v="496" actId="255"/>
          <ac:spMkLst>
            <pc:docMk/>
            <pc:sldMk cId="0" sldId="364"/>
            <ac:spMk id="3" creationId="{00000000-0000-0000-0000-000000000000}"/>
          </ac:spMkLst>
        </pc:spChg>
      </pc:sldChg>
      <pc:sldChg chg="addSp modSp mod">
        <pc:chgData name="Laura Ruiz" userId="e3a68d35b5933663" providerId="LiveId" clId="{EB201028-76ED-4BD1-AF17-559FF9A2DF53}" dt="2023-01-24T05:05:55.504" v="1467" actId="20577"/>
        <pc:sldMkLst>
          <pc:docMk/>
          <pc:sldMk cId="0" sldId="365"/>
        </pc:sldMkLst>
        <pc:spChg chg="add mod">
          <ac:chgData name="Laura Ruiz" userId="e3a68d35b5933663" providerId="LiveId" clId="{EB201028-76ED-4BD1-AF17-559FF9A2DF53}" dt="2023-01-24T05:01:20.407" v="1414" actId="113"/>
          <ac:spMkLst>
            <pc:docMk/>
            <pc:sldMk cId="0" sldId="365"/>
            <ac:spMk id="2" creationId="{A13C8DA3-8660-F953-7705-010CA5803383}"/>
          </ac:spMkLst>
        </pc:spChg>
        <pc:spChg chg="mod">
          <ac:chgData name="Laura Ruiz" userId="e3a68d35b5933663" providerId="LiveId" clId="{EB201028-76ED-4BD1-AF17-559FF9A2DF53}" dt="2023-01-24T05:05:55.504" v="1467" actId="20577"/>
          <ac:spMkLst>
            <pc:docMk/>
            <pc:sldMk cId="0" sldId="365"/>
            <ac:spMk id="3" creationId="{00000000-0000-0000-0000-000000000000}"/>
          </ac:spMkLst>
        </pc:spChg>
      </pc:sldChg>
      <pc:sldChg chg="addSp modSp mod">
        <pc:chgData name="Laura Ruiz" userId="e3a68d35b5933663" providerId="LiveId" clId="{EB201028-76ED-4BD1-AF17-559FF9A2DF53}" dt="2023-01-25T20:52:43.601" v="2452" actId="20577"/>
        <pc:sldMkLst>
          <pc:docMk/>
          <pc:sldMk cId="0" sldId="366"/>
        </pc:sldMkLst>
        <pc:spChg chg="add mod">
          <ac:chgData name="Laura Ruiz" userId="e3a68d35b5933663" providerId="LiveId" clId="{EB201028-76ED-4BD1-AF17-559FF9A2DF53}" dt="2023-01-25T05:31:32.850" v="2093" actId="255"/>
          <ac:spMkLst>
            <pc:docMk/>
            <pc:sldMk cId="0" sldId="366"/>
            <ac:spMk id="2" creationId="{1232DEC6-EB33-B021-73DD-BF3CFF50C38A}"/>
          </ac:spMkLst>
        </pc:spChg>
        <pc:spChg chg="mod">
          <ac:chgData name="Laura Ruiz" userId="e3a68d35b5933663" providerId="LiveId" clId="{EB201028-76ED-4BD1-AF17-559FF9A2DF53}" dt="2023-01-25T20:52:43.601" v="2452" actId="20577"/>
          <ac:spMkLst>
            <pc:docMk/>
            <pc:sldMk cId="0" sldId="366"/>
            <ac:spMk id="3" creationId="{00000000-0000-0000-0000-000000000000}"/>
          </ac:spMkLst>
        </pc:spChg>
      </pc:sldChg>
      <pc:sldChg chg="addSp modSp mod">
        <pc:chgData name="Laura Ruiz" userId="e3a68d35b5933663" providerId="LiveId" clId="{EB201028-76ED-4BD1-AF17-559FF9A2DF53}" dt="2023-01-25T20:52:50.490" v="2454" actId="20577"/>
        <pc:sldMkLst>
          <pc:docMk/>
          <pc:sldMk cId="0" sldId="367"/>
        </pc:sldMkLst>
        <pc:spChg chg="add mod">
          <ac:chgData name="Laura Ruiz" userId="e3a68d35b5933663" providerId="LiveId" clId="{EB201028-76ED-4BD1-AF17-559FF9A2DF53}" dt="2023-01-25T05:33:30.277" v="2123" actId="122"/>
          <ac:spMkLst>
            <pc:docMk/>
            <pc:sldMk cId="0" sldId="367"/>
            <ac:spMk id="2" creationId="{1EFAB737-C871-2B22-5705-F46DA5AA2C0A}"/>
          </ac:spMkLst>
        </pc:spChg>
        <pc:spChg chg="mod">
          <ac:chgData name="Laura Ruiz" userId="e3a68d35b5933663" providerId="LiveId" clId="{EB201028-76ED-4BD1-AF17-559FF9A2DF53}" dt="2023-01-25T20:52:50.490" v="2454" actId="20577"/>
          <ac:spMkLst>
            <pc:docMk/>
            <pc:sldMk cId="0" sldId="367"/>
            <ac:spMk id="3" creationId="{00000000-0000-0000-0000-000000000000}"/>
          </ac:spMkLst>
        </pc:spChg>
      </pc:sldChg>
      <pc:sldChg chg="addSp modSp mod">
        <pc:chgData name="Laura Ruiz" userId="e3a68d35b5933663" providerId="LiveId" clId="{EB201028-76ED-4BD1-AF17-559FF9A2DF53}" dt="2023-01-25T21:11:01.141" v="2515" actId="1076"/>
        <pc:sldMkLst>
          <pc:docMk/>
          <pc:sldMk cId="0" sldId="368"/>
        </pc:sldMkLst>
        <pc:spChg chg="mod">
          <ac:chgData name="Laura Ruiz" userId="e3a68d35b5933663" providerId="LiveId" clId="{EB201028-76ED-4BD1-AF17-559FF9A2DF53}" dt="2023-01-25T21:10:58.043" v="2514" actId="20577"/>
          <ac:spMkLst>
            <pc:docMk/>
            <pc:sldMk cId="0" sldId="368"/>
            <ac:spMk id="2" creationId="{00000000-0000-0000-0000-000000000000}"/>
          </ac:spMkLst>
        </pc:spChg>
        <pc:spChg chg="add mod">
          <ac:chgData name="Laura Ruiz" userId="e3a68d35b5933663" providerId="LiveId" clId="{EB201028-76ED-4BD1-AF17-559FF9A2DF53}" dt="2023-01-25T21:10:43.524" v="2505" actId="1076"/>
          <ac:spMkLst>
            <pc:docMk/>
            <pc:sldMk cId="0" sldId="368"/>
            <ac:spMk id="3" creationId="{6069B27B-5D4E-F358-222F-1BB0DA4586EF}"/>
          </ac:spMkLst>
        </pc:spChg>
        <pc:picChg chg="add mod">
          <ac:chgData name="Laura Ruiz" userId="e3a68d35b5933663" providerId="LiveId" clId="{EB201028-76ED-4BD1-AF17-559FF9A2DF53}" dt="2023-01-25T21:11:01.141" v="2515" actId="1076"/>
          <ac:picMkLst>
            <pc:docMk/>
            <pc:sldMk cId="0" sldId="368"/>
            <ac:picMk id="1026" creationId="{7E220930-8A2C-DD08-BE97-CC354DD6AC40}"/>
          </ac:picMkLst>
        </pc:picChg>
      </pc:sldChg>
      <pc:sldChg chg="modSp new mod">
        <pc:chgData name="Laura Ruiz" userId="e3a68d35b5933663" providerId="LiveId" clId="{EB201028-76ED-4BD1-AF17-559FF9A2DF53}" dt="2023-01-24T02:32:06.035" v="962" actId="13926"/>
        <pc:sldMkLst>
          <pc:docMk/>
          <pc:sldMk cId="3825516060" sldId="369"/>
        </pc:sldMkLst>
        <pc:spChg chg="mod">
          <ac:chgData name="Laura Ruiz" userId="e3a68d35b5933663" providerId="LiveId" clId="{EB201028-76ED-4BD1-AF17-559FF9A2DF53}" dt="2023-01-05T01:43:49.096" v="338" actId="1076"/>
          <ac:spMkLst>
            <pc:docMk/>
            <pc:sldMk cId="3825516060" sldId="369"/>
            <ac:spMk id="2" creationId="{BB16B3A3-0D20-9D1E-1342-E5B09721A6C9}"/>
          </ac:spMkLst>
        </pc:spChg>
        <pc:spChg chg="mod">
          <ac:chgData name="Laura Ruiz" userId="e3a68d35b5933663" providerId="LiveId" clId="{EB201028-76ED-4BD1-AF17-559FF9A2DF53}" dt="2023-01-24T02:32:06.035" v="962" actId="13926"/>
          <ac:spMkLst>
            <pc:docMk/>
            <pc:sldMk cId="3825516060" sldId="369"/>
            <ac:spMk id="3" creationId="{173A93DA-54FE-2576-B73C-4C14D7895BF5}"/>
          </ac:spMkLst>
        </pc:spChg>
      </pc:sldChg>
      <pc:sldChg chg="modSp new mod">
        <pc:chgData name="Laura Ruiz" userId="e3a68d35b5933663" providerId="LiveId" clId="{EB201028-76ED-4BD1-AF17-559FF9A2DF53}" dt="2023-01-25T19:38:03.706" v="2227" actId="255"/>
        <pc:sldMkLst>
          <pc:docMk/>
          <pc:sldMk cId="3227187450" sldId="370"/>
        </pc:sldMkLst>
        <pc:spChg chg="mod">
          <ac:chgData name="Laura Ruiz" userId="e3a68d35b5933663" providerId="LiveId" clId="{EB201028-76ED-4BD1-AF17-559FF9A2DF53}" dt="2023-01-05T01:49:27.921" v="356" actId="1076"/>
          <ac:spMkLst>
            <pc:docMk/>
            <pc:sldMk cId="3227187450" sldId="370"/>
            <ac:spMk id="2" creationId="{38F2BF8C-6CCB-97E5-435A-B6CFBBB65685}"/>
          </ac:spMkLst>
        </pc:spChg>
        <pc:spChg chg="mod">
          <ac:chgData name="Laura Ruiz" userId="e3a68d35b5933663" providerId="LiveId" clId="{EB201028-76ED-4BD1-AF17-559FF9A2DF53}" dt="2023-01-25T19:38:03.706" v="2227" actId="255"/>
          <ac:spMkLst>
            <pc:docMk/>
            <pc:sldMk cId="3227187450" sldId="370"/>
            <ac:spMk id="3" creationId="{8881883C-6C60-CE63-F40F-6282304DE86B}"/>
          </ac:spMkLst>
        </pc:spChg>
      </pc:sldChg>
      <pc:sldMasterChg chg="modSldLayout">
        <pc:chgData name="Laura Ruiz" userId="e3a68d35b5933663" providerId="LiveId" clId="{EB201028-76ED-4BD1-AF17-559FF9A2DF53}" dt="2023-01-04T21:01:56.458" v="0"/>
        <pc:sldMasterMkLst>
          <pc:docMk/>
          <pc:sldMasterMk cId="115493799" sldId="2147483705"/>
        </pc:sldMasterMkLst>
        <pc:sldLayoutChg chg="modTransition">
          <pc:chgData name="Laura Ruiz" userId="e3a68d35b5933663" providerId="LiveId" clId="{EB201028-76ED-4BD1-AF17-559FF9A2DF53}" dt="2023-01-04T21:01:56.458" v="0"/>
          <pc:sldLayoutMkLst>
            <pc:docMk/>
            <pc:sldMasterMk cId="115493799" sldId="2147483705"/>
            <pc:sldLayoutMk cId="1659079725" sldId="214748370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52FCD4-52EC-47A3-89EB-72BF628BAD2A}" type="datetimeFigureOut">
              <a:rPr lang="es-MX" smtClean="0"/>
              <a:t>25/01/2023</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75BC26-33CC-4A9E-8199-8B7BEC9A69A6}" type="slidenum">
              <a:rPr lang="es-MX" smtClean="0"/>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403045-3EAB-4414-8D8D-9F96ACC22458}" type="datetimeFigureOut">
              <a:rPr lang="es-MX" smtClean="0"/>
              <a:t>25/01/2023</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14BF8-AA9D-487E-83BA-FDF04F4799BC}" type="slidenum">
              <a:rPr lang="es-MX" smtClean="0"/>
              <a:t>‹Nº›</a:t>
            </a:fld>
            <a:endParaRPr lang="es-MX"/>
          </a:p>
        </p:txBody>
      </p:sp>
    </p:spTree>
    <p:extLst>
      <p:ext uri="{BB962C8B-B14F-4D97-AF65-F5344CB8AC3E}">
        <p14:creationId xmlns:p14="http://schemas.microsoft.com/office/powerpoint/2010/main" val="294360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6714BF8-AA9D-487E-83BA-FDF04F4799BC}" type="slidenum">
              <a:rPr lang="es-MX" smtClean="0"/>
              <a:t>26</a:t>
            </a:fld>
            <a:endParaRPr lang="es-MX"/>
          </a:p>
        </p:txBody>
      </p:sp>
    </p:spTree>
    <p:extLst>
      <p:ext uri="{BB962C8B-B14F-4D97-AF65-F5344CB8AC3E}">
        <p14:creationId xmlns:p14="http://schemas.microsoft.com/office/powerpoint/2010/main" val="844847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6714BF8-AA9D-487E-83BA-FDF04F4799BC}" type="slidenum">
              <a:rPr lang="es-MX" smtClean="0"/>
              <a:t>48</a:t>
            </a:fld>
            <a:endParaRPr lang="es-MX"/>
          </a:p>
        </p:txBody>
      </p:sp>
    </p:spTree>
    <p:extLst>
      <p:ext uri="{BB962C8B-B14F-4D97-AF65-F5344CB8AC3E}">
        <p14:creationId xmlns:p14="http://schemas.microsoft.com/office/powerpoint/2010/main" val="2052591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76714BF8-AA9D-487E-83BA-FDF04F4799BC}" type="slidenum">
              <a:rPr lang="es-MX" smtClean="0"/>
              <a:t>52</a:t>
            </a:fld>
            <a:endParaRPr lang="es-MX"/>
          </a:p>
        </p:txBody>
      </p:sp>
    </p:spTree>
    <p:extLst>
      <p:ext uri="{BB962C8B-B14F-4D97-AF65-F5344CB8AC3E}">
        <p14:creationId xmlns:p14="http://schemas.microsoft.com/office/powerpoint/2010/main" val="601965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pPr>
              <a:defRPr/>
            </a:pPr>
            <a:endParaRPr lang="es-E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pPr>
              <a:defRPr/>
            </a:pPr>
            <a:endParaRPr lang="es-E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A31DFFB7-11CB-45D3-B4C0-330FD2B7753B}" type="slidenum">
              <a:rPr lang="es-ES" smtClean="0"/>
              <a:pPr>
                <a:defRPr/>
              </a:pPr>
              <a:t>‹Nº›</a:t>
            </a:fld>
            <a:endParaRPr lang="es-ES"/>
          </a:p>
        </p:txBody>
      </p:sp>
    </p:spTree>
    <p:extLst>
      <p:ext uri="{BB962C8B-B14F-4D97-AF65-F5344CB8AC3E}">
        <p14:creationId xmlns:p14="http://schemas.microsoft.com/office/powerpoint/2010/main" val="1303877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agen panorámica con descripció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575916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s-ES"/>
              <a:t>Haga clic para modificar el estilo de título del patrón</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185136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s-ES"/>
              <a:t>Haga clic para modificar el estilo de título del patrón</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2165545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4222453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1290837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1970110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7621301" y="6387910"/>
            <a:ext cx="990599" cy="228659"/>
          </a:xfrm>
        </p:spPr>
        <p:txBody>
          <a:bodyPr/>
          <a:lstStyle/>
          <a:p>
            <a:pPr>
              <a:defRPr/>
            </a:pPr>
            <a:endParaRPr lang="es-ES"/>
          </a:p>
        </p:txBody>
      </p:sp>
      <p:sp>
        <p:nvSpPr>
          <p:cNvPr id="5" name="Footer Placeholder 4"/>
          <p:cNvSpPr>
            <a:spLocks noGrp="1"/>
          </p:cNvSpPr>
          <p:nvPr>
            <p:ph type="ftr" sz="quarter" idx="11"/>
          </p:nvPr>
        </p:nvSpPr>
        <p:spPr>
          <a:xfrm>
            <a:off x="516133" y="6387910"/>
            <a:ext cx="3859795" cy="228660"/>
          </a:xfrm>
        </p:spPr>
        <p:txBody>
          <a:bodyPr/>
          <a:lstStyle/>
          <a:p>
            <a:pPr>
              <a:defRPr/>
            </a:pPr>
            <a:endParaRPr lang="es-E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06D5CF5-D392-42CC-B806-6536EC4D04D8}" type="slidenum">
              <a:rPr lang="es-ES" smtClean="0"/>
              <a:pPr>
                <a:defRPr/>
              </a:pPr>
              <a:t>‹Nº›</a:t>
            </a:fld>
            <a:endParaRPr lang="es-ES"/>
          </a:p>
        </p:txBody>
      </p:sp>
    </p:spTree>
    <p:extLst>
      <p:ext uri="{BB962C8B-B14F-4D97-AF65-F5344CB8AC3E}">
        <p14:creationId xmlns:p14="http://schemas.microsoft.com/office/powerpoint/2010/main" val="732403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a:xfrm>
            <a:off x="538546" y="6365498"/>
            <a:ext cx="3859795" cy="228660"/>
          </a:xfrm>
        </p:spPr>
        <p:txBody>
          <a:bodyPr/>
          <a:lstStyle/>
          <a:p>
            <a:pPr>
              <a:defRPr/>
            </a:pPr>
            <a:endParaRPr lang="es-E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5050F90E-8FF3-4171-8E52-6E70FC9A0BC2}" type="slidenum">
              <a:rPr lang="es-ES" smtClean="0"/>
              <a:pPr>
                <a:defRPr/>
              </a:pPr>
              <a:t>‹Nº›</a:t>
            </a:fld>
            <a:endParaRPr lang="es-ES"/>
          </a:p>
        </p:txBody>
      </p:sp>
    </p:spTree>
    <p:extLst>
      <p:ext uri="{BB962C8B-B14F-4D97-AF65-F5344CB8AC3E}">
        <p14:creationId xmlns:p14="http://schemas.microsoft.com/office/powerpoint/2010/main" val="120530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B30B93A1-71A4-42C7-94E0-E544339EFE83}" type="slidenum">
              <a:rPr lang="es-ES" smtClean="0"/>
              <a:pPr>
                <a:defRPr/>
              </a:pPr>
              <a:t>‹Nº›</a:t>
            </a:fld>
            <a:endParaRPr lang="es-ES"/>
          </a:p>
        </p:txBody>
      </p:sp>
    </p:spTree>
    <p:extLst>
      <p:ext uri="{BB962C8B-B14F-4D97-AF65-F5344CB8AC3E}">
        <p14:creationId xmlns:p14="http://schemas.microsoft.com/office/powerpoint/2010/main" val="165907972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41494580-ECCF-445C-BE71-F91D178D6B7E}" type="slidenum">
              <a:rPr lang="es-ES" smtClean="0"/>
              <a:pPr>
                <a:defRPr/>
              </a:pPr>
              <a:t>‹Nº›</a:t>
            </a:fld>
            <a:endParaRPr lang="es-ES"/>
          </a:p>
        </p:txBody>
      </p:sp>
    </p:spTree>
    <p:extLst>
      <p:ext uri="{BB962C8B-B14F-4D97-AF65-F5344CB8AC3E}">
        <p14:creationId xmlns:p14="http://schemas.microsoft.com/office/powerpoint/2010/main" val="1853389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s-ES"/>
              <a:t>Haga clic para modificar el estilo de título del patrón</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1FC3CAEE-4CE8-4143-BA71-BDDA6E5D4F3C}" type="slidenum">
              <a:rPr lang="es-ES" smtClean="0"/>
              <a:pPr>
                <a:defRPr/>
              </a:pPr>
              <a:t>‹Nº›</a:t>
            </a:fld>
            <a:endParaRPr lang="es-ES"/>
          </a:p>
        </p:txBody>
      </p:sp>
    </p:spTree>
    <p:extLst>
      <p:ext uri="{BB962C8B-B14F-4D97-AF65-F5344CB8AC3E}">
        <p14:creationId xmlns:p14="http://schemas.microsoft.com/office/powerpoint/2010/main" val="4009572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BE649E2A-C20B-44D1-86C8-BE4CF2411D57}" type="slidenum">
              <a:rPr lang="es-ES" smtClean="0"/>
              <a:pPr>
                <a:defRPr/>
              </a:pPr>
              <a:t>‹Nº›</a:t>
            </a:fld>
            <a:endParaRPr lang="es-ES"/>
          </a:p>
        </p:txBody>
      </p:sp>
    </p:spTree>
    <p:extLst>
      <p:ext uri="{BB962C8B-B14F-4D97-AF65-F5344CB8AC3E}">
        <p14:creationId xmlns:p14="http://schemas.microsoft.com/office/powerpoint/2010/main" val="329315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1731796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1AA9501-AD32-4A7E-BCAD-3725069554D8}" type="slidenum">
              <a:rPr lang="es-ES" smtClean="0"/>
              <a:pPr>
                <a:defRPr/>
              </a:pPr>
              <a:t>‹Nº›</a:t>
            </a:fld>
            <a:endParaRPr lang="es-ES"/>
          </a:p>
        </p:txBody>
      </p:sp>
    </p:spTree>
    <p:extLst>
      <p:ext uri="{BB962C8B-B14F-4D97-AF65-F5344CB8AC3E}">
        <p14:creationId xmlns:p14="http://schemas.microsoft.com/office/powerpoint/2010/main" val="95482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9BA9DD0-5FB5-4F16-B8C7-5560110071EC}" type="slidenum">
              <a:rPr lang="es-ES" smtClean="0"/>
              <a:pPr>
                <a:defRPr/>
              </a:pPr>
              <a:t>‹Nº›</a:t>
            </a:fld>
            <a:endParaRPr lang="es-ES"/>
          </a:p>
        </p:txBody>
      </p:sp>
    </p:spTree>
    <p:extLst>
      <p:ext uri="{BB962C8B-B14F-4D97-AF65-F5344CB8AC3E}">
        <p14:creationId xmlns:p14="http://schemas.microsoft.com/office/powerpoint/2010/main" val="149252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21877887-2D08-4C8F-9AEB-9337E1783C5B}" type="slidenum">
              <a:rPr lang="es-ES" smtClean="0"/>
              <a:pPr>
                <a:defRPr/>
              </a:pPr>
              <a:t>‹Nº›</a:t>
            </a:fld>
            <a:endParaRPr lang="es-ES"/>
          </a:p>
        </p:txBody>
      </p:sp>
    </p:spTree>
    <p:extLst>
      <p:ext uri="{BB962C8B-B14F-4D97-AF65-F5344CB8AC3E}">
        <p14:creationId xmlns:p14="http://schemas.microsoft.com/office/powerpoint/2010/main" val="207630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pPr>
              <a:defRPr/>
            </a:pPr>
            <a:endParaRPr lang="es-E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pPr>
              <a:defRPr/>
            </a:pPr>
            <a:endParaRPr lang="es-E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pPr>
              <a:defRPr/>
            </a:pPr>
            <a:fld id="{FF40040B-BA1E-4DE3-B2C4-073D3D1959B2}" type="slidenum">
              <a:rPr lang="es-ES" smtClean="0"/>
              <a:pPr>
                <a:defRPr/>
              </a:pPr>
              <a:t>‹Nº›</a:t>
            </a:fld>
            <a:endParaRPr lang="es-ES"/>
          </a:p>
        </p:txBody>
      </p:sp>
    </p:spTree>
    <p:extLst>
      <p:ext uri="{BB962C8B-B14F-4D97-AF65-F5344CB8AC3E}">
        <p14:creationId xmlns:p14="http://schemas.microsoft.com/office/powerpoint/2010/main" val="11549379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14348" y="1500174"/>
            <a:ext cx="7704138" cy="3657018"/>
          </a:xfrm>
        </p:spPr>
        <p:txBody>
          <a:bodyPr>
            <a:normAutofit/>
          </a:bodyPr>
          <a:lstStyle/>
          <a:p>
            <a:pPr algn="ctr" eaLnBrk="1" hangingPunct="1"/>
            <a:endParaRPr lang="es-MX" b="1" dirty="0"/>
          </a:p>
          <a:p>
            <a:pPr algn="ctr" eaLnBrk="1" hangingPunct="1"/>
            <a:endParaRPr lang="es-MX" b="1" dirty="0"/>
          </a:p>
          <a:p>
            <a:pPr algn="ctr" eaLnBrk="1" hangingPunct="1"/>
            <a:r>
              <a:rPr lang="es-MX" sz="4000" b="1" dirty="0">
                <a:solidFill>
                  <a:schemeClr val="bg1"/>
                </a:solidFill>
                <a:latin typeface="Arial" panose="020B0604020202020204" pitchFamily="34" charset="0"/>
                <a:cs typeface="Arial" panose="020B0604020202020204" pitchFamily="34" charset="0"/>
              </a:rPr>
              <a:t>MÉTODO PARA LA SOLUCIÓN </a:t>
            </a:r>
          </a:p>
          <a:p>
            <a:pPr algn="ctr" eaLnBrk="1" hangingPunct="1"/>
            <a:r>
              <a:rPr lang="es-MX" sz="4000" b="1" dirty="0">
                <a:solidFill>
                  <a:schemeClr val="bg1"/>
                </a:solidFill>
                <a:latin typeface="Arial" panose="020B0604020202020204" pitchFamily="34" charset="0"/>
                <a:cs typeface="Arial" panose="020B0604020202020204" pitchFamily="34" charset="0"/>
              </a:rPr>
              <a:t>DE </a:t>
            </a:r>
          </a:p>
          <a:p>
            <a:pPr algn="ctr" eaLnBrk="1" hangingPunct="1"/>
            <a:r>
              <a:rPr lang="es-MX" sz="4000" b="1" dirty="0">
                <a:solidFill>
                  <a:schemeClr val="bg1"/>
                </a:solidFill>
                <a:latin typeface="Arial" panose="020B0604020202020204" pitchFamily="34" charset="0"/>
                <a:cs typeface="Arial" panose="020B0604020202020204" pitchFamily="34" charset="0"/>
              </a:rPr>
              <a:t>PROBLEMAS JURÍDICOS</a:t>
            </a:r>
            <a:endParaRPr lang="es-ES" sz="4000" b="1" dirty="0">
              <a:solidFill>
                <a:schemeClr val="bg1"/>
              </a:solidFill>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2051">
                                            <p:txEl>
                                              <p:pRg st="2" end="2"/>
                                            </p:txEl>
                                          </p:spTgt>
                                        </p:tgtEl>
                                        <p:attrNameLst>
                                          <p:attrName>style.visibility</p:attrName>
                                        </p:attrNameLst>
                                      </p:cBhvr>
                                      <p:to>
                                        <p:strVal val="visible"/>
                                      </p:to>
                                    </p:set>
                                    <p:animEffect transition="in" filter="slide(fromBottom)">
                                      <p:cBhvr>
                                        <p:cTn id="7" dur="1000"/>
                                        <p:tgtEl>
                                          <p:spTgt spid="2051">
                                            <p:txEl>
                                              <p:pRg st="2" end="2"/>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2051">
                                            <p:txEl>
                                              <p:pRg st="3" end="3"/>
                                            </p:txEl>
                                          </p:spTgt>
                                        </p:tgtEl>
                                        <p:attrNameLst>
                                          <p:attrName>style.visibility</p:attrName>
                                        </p:attrNameLst>
                                      </p:cBhvr>
                                      <p:to>
                                        <p:strVal val="visible"/>
                                      </p:to>
                                    </p:set>
                                    <p:animEffect transition="in" filter="slide(fromBottom)">
                                      <p:cBhvr>
                                        <p:cTn id="10" dur="1000"/>
                                        <p:tgtEl>
                                          <p:spTgt spid="2051">
                                            <p:txEl>
                                              <p:pRg st="3" end="3"/>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2051">
                                            <p:txEl>
                                              <p:pRg st="4" end="4"/>
                                            </p:txEl>
                                          </p:spTgt>
                                        </p:tgtEl>
                                        <p:attrNameLst>
                                          <p:attrName>style.visibility</p:attrName>
                                        </p:attrNameLst>
                                      </p:cBhvr>
                                      <p:to>
                                        <p:strVal val="visible"/>
                                      </p:to>
                                    </p:set>
                                    <p:animEffect transition="in" filter="slide(fromBottom)">
                                      <p:cBhvr>
                                        <p:cTn id="13" dur="10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1560" y="548680"/>
            <a:ext cx="7056784" cy="1440160"/>
          </a:xfrm>
        </p:spPr>
        <p:txBody>
          <a:bodyPr>
            <a:noAutofit/>
          </a:bodyPr>
          <a:lstStyle/>
          <a:p>
            <a:pPr algn="ctr" eaLnBrk="1" hangingPunct="1"/>
            <a:r>
              <a:rPr lang="es-MX" sz="2800" b="1" dirty="0">
                <a:latin typeface="Arial" panose="020B0604020202020204" pitchFamily="34" charset="0"/>
                <a:cs typeface="Arial" panose="020B0604020202020204" pitchFamily="34" charset="0"/>
              </a:rPr>
              <a:t>LA PREMISA MAYOR Y LA PREMISA MENOR DEL SILOGISMO JURÍDICO</a:t>
            </a:r>
            <a:endParaRPr lang="es-ES" sz="2800" b="1" dirty="0">
              <a:latin typeface="Arial" panose="020B0604020202020204" pitchFamily="34" charset="0"/>
              <a:cs typeface="Arial" panose="020B0604020202020204" pitchFamily="34" charset="0"/>
            </a:endParaRPr>
          </a:p>
        </p:txBody>
      </p:sp>
      <p:sp>
        <p:nvSpPr>
          <p:cNvPr id="18435" name="Rectangle 3"/>
          <p:cNvSpPr>
            <a:spLocks noGrp="1" noChangeArrowheads="1"/>
          </p:cNvSpPr>
          <p:nvPr>
            <p:ph idx="1"/>
          </p:nvPr>
        </p:nvSpPr>
        <p:spPr>
          <a:xfrm>
            <a:off x="505860" y="2492896"/>
            <a:ext cx="8170596" cy="3168352"/>
          </a:xfrm>
        </p:spPr>
        <p:txBody>
          <a:bodyPr>
            <a:noAutofit/>
          </a:bodyPr>
          <a:lstStyle/>
          <a:p>
            <a:pPr algn="just" eaLnBrk="1" hangingPunct="1">
              <a:lnSpc>
                <a:spcPct val="90000"/>
              </a:lnSpc>
            </a:pPr>
            <a:r>
              <a:rPr lang="es-ES" sz="2200" dirty="0">
                <a:latin typeface="Arial" panose="020B0604020202020204" pitchFamily="34" charset="0"/>
                <a:cs typeface="Arial" panose="020B0604020202020204" pitchFamily="34" charset="0"/>
              </a:rPr>
              <a:t>Dentro de las tres proposiciones de las que consta el silogismo, podemos identificar a la premisa mayor, la premisa menor y la conclusión. Un silogismo resultará válido si las dos premisas resultan verdaderas.</a:t>
            </a:r>
          </a:p>
          <a:p>
            <a:pPr algn="just" eaLnBrk="1" hangingPunct="1">
              <a:lnSpc>
                <a:spcPct val="90000"/>
              </a:lnSpc>
            </a:pPr>
            <a:endParaRPr lang="es-ES" sz="2200" dirty="0">
              <a:latin typeface="Arial" panose="020B0604020202020204" pitchFamily="34" charset="0"/>
              <a:cs typeface="Arial" panose="020B0604020202020204" pitchFamily="34" charset="0"/>
            </a:endParaRPr>
          </a:p>
          <a:p>
            <a:pPr algn="just" eaLnBrk="1" hangingPunct="1">
              <a:lnSpc>
                <a:spcPct val="90000"/>
              </a:lnSpc>
            </a:pPr>
            <a:r>
              <a:rPr lang="es-ES" sz="2200" dirty="0">
                <a:latin typeface="Arial" panose="020B0604020202020204" pitchFamily="34" charset="0"/>
                <a:cs typeface="Arial" panose="020B0604020202020204" pitchFamily="34" charset="0"/>
              </a:rPr>
              <a:t>La premisa mayor suele contener una regla general, en cambio, la premisa menor suele designar un caso particular relacionado con la mayor y la conclusión expresa la nueva relación de términos que resulta de las dos premisas. </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400164" y="836712"/>
            <a:ext cx="6343672" cy="1080120"/>
          </a:xfrm>
        </p:spPr>
        <p:txBody>
          <a:bodyPr>
            <a:noAutofit/>
          </a:bodyPr>
          <a:lstStyle/>
          <a:p>
            <a:pPr algn="ctr" eaLnBrk="1" hangingPunct="1"/>
            <a:r>
              <a:rPr lang="es-MX" b="1" dirty="0">
                <a:latin typeface="Arial" panose="020B0604020202020204" pitchFamily="34" charset="0"/>
                <a:cs typeface="Arial" panose="020B0604020202020204" pitchFamily="34" charset="0"/>
              </a:rPr>
              <a:t>LA CONCLUSIÓN DEL SILOGISMO JURÍDICO</a:t>
            </a:r>
            <a:r>
              <a:rPr lang="es-ES" dirty="0">
                <a:latin typeface="Arial" panose="020B0604020202020204" pitchFamily="34" charset="0"/>
                <a:cs typeface="Arial" panose="020B0604020202020204" pitchFamily="34" charset="0"/>
              </a:rPr>
              <a:t> </a:t>
            </a:r>
          </a:p>
        </p:txBody>
      </p:sp>
      <p:sp>
        <p:nvSpPr>
          <p:cNvPr id="28675" name="Rectangle 3"/>
          <p:cNvSpPr>
            <a:spLocks noGrp="1" noChangeArrowheads="1"/>
          </p:cNvSpPr>
          <p:nvPr>
            <p:ph idx="1"/>
          </p:nvPr>
        </p:nvSpPr>
        <p:spPr>
          <a:xfrm>
            <a:off x="539552" y="2420888"/>
            <a:ext cx="8136904" cy="3888432"/>
          </a:xfrm>
        </p:spPr>
        <p:txBody>
          <a:bodyPr>
            <a:normAutofit/>
          </a:bodyPr>
          <a:lstStyle/>
          <a:p>
            <a:pPr marL="347663" indent="-347663" algn="just" eaLnBrk="1" hangingPunct="1"/>
            <a:r>
              <a:rPr lang="es-MX" sz="2800" u="sng" dirty="0">
                <a:latin typeface="Arial" panose="020B0604020202020204" pitchFamily="34" charset="0"/>
                <a:cs typeface="Arial" panose="020B0604020202020204" pitchFamily="34" charset="0"/>
              </a:rPr>
              <a:t>La conclusión del silogismo,</a:t>
            </a:r>
            <a:r>
              <a:rPr lang="es-MX" sz="2800" dirty="0">
                <a:latin typeface="Arial" panose="020B0604020202020204" pitchFamily="34" charset="0"/>
                <a:cs typeface="Arial" panose="020B0604020202020204" pitchFamily="34" charset="0"/>
              </a:rPr>
              <a:t> está compuesta por una proposición que tiene el carácter de juicio normativo individualizado.</a:t>
            </a:r>
          </a:p>
          <a:p>
            <a:pPr marL="347663" indent="-347663" algn="just" eaLnBrk="1" hangingPunct="1"/>
            <a:endParaRPr lang="es-MX" sz="2800" dirty="0">
              <a:latin typeface="Arial" panose="020B0604020202020204" pitchFamily="34" charset="0"/>
              <a:cs typeface="Arial" panose="020B0604020202020204" pitchFamily="34" charset="0"/>
            </a:endParaRPr>
          </a:p>
          <a:p>
            <a:pPr marL="347663" indent="-347663" algn="just" eaLnBrk="1" hangingPunct="1"/>
            <a:r>
              <a:rPr lang="es-MX" sz="2800" dirty="0">
                <a:latin typeface="Arial" panose="020B0604020202020204" pitchFamily="34" charset="0"/>
                <a:cs typeface="Arial" panose="020B0604020202020204" pitchFamily="34" charset="0"/>
              </a:rPr>
              <a:t>Se llega a la conclusión a través de la subsunción de los hechos a la hipótesis normativa. </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1331640" y="898525"/>
            <a:ext cx="6696744" cy="849442"/>
          </a:xfrm>
        </p:spPr>
        <p:txBody>
          <a:bodyPr>
            <a:normAutofit/>
          </a:bodyPr>
          <a:lstStyle/>
          <a:p>
            <a:pPr algn="ctr" eaLnBrk="1" hangingPunct="1"/>
            <a:r>
              <a:rPr lang="es-MX" sz="3200" b="1" dirty="0">
                <a:latin typeface="Arial" panose="020B0604020202020204" pitchFamily="34" charset="0"/>
                <a:cs typeface="Arial" panose="020B0604020202020204" pitchFamily="34" charset="0"/>
              </a:rPr>
              <a:t>LA SUBSUNCIÓN</a:t>
            </a:r>
            <a:endParaRPr lang="es-ES" sz="3200" b="1" dirty="0">
              <a:latin typeface="Arial" panose="020B0604020202020204" pitchFamily="34" charset="0"/>
              <a:cs typeface="Arial" panose="020B0604020202020204" pitchFamily="34" charset="0"/>
            </a:endParaRPr>
          </a:p>
        </p:txBody>
      </p:sp>
      <p:sp>
        <p:nvSpPr>
          <p:cNvPr id="20483" name="Rectangle 3"/>
          <p:cNvSpPr>
            <a:spLocks noGrp="1" noChangeArrowheads="1"/>
          </p:cNvSpPr>
          <p:nvPr>
            <p:ph type="body" idx="4294967295"/>
          </p:nvPr>
        </p:nvSpPr>
        <p:spPr>
          <a:xfrm>
            <a:off x="0" y="1600200"/>
            <a:ext cx="8229600" cy="4530725"/>
          </a:xfrm>
        </p:spPr>
        <p:txBody>
          <a:bodyPr/>
          <a:lstStyle/>
          <a:p>
            <a:pPr eaLnBrk="1" hangingPunct="1"/>
            <a:endParaRPr lang="es-MX"/>
          </a:p>
          <a:p>
            <a:pPr eaLnBrk="1" hangingPunct="1"/>
            <a:endParaRPr lang="es-MX"/>
          </a:p>
          <a:p>
            <a:pPr eaLnBrk="1" hangingPunct="1">
              <a:buFontTx/>
              <a:buNone/>
            </a:pPr>
            <a:endParaRPr lang="es-ES"/>
          </a:p>
        </p:txBody>
      </p:sp>
      <p:sp>
        <p:nvSpPr>
          <p:cNvPr id="20484" name="Rectangle 4"/>
          <p:cNvSpPr>
            <a:spLocks noChangeArrowheads="1"/>
          </p:cNvSpPr>
          <p:nvPr/>
        </p:nvSpPr>
        <p:spPr bwMode="auto">
          <a:xfrm>
            <a:off x="565212" y="2852936"/>
            <a:ext cx="8229600" cy="2893100"/>
          </a:xfrm>
          <a:prstGeom prst="rect">
            <a:avLst/>
          </a:prstGeom>
          <a:noFill/>
          <a:ln w="9525">
            <a:noFill/>
            <a:miter lim="800000"/>
            <a:headEnd/>
            <a:tailEnd/>
          </a:ln>
        </p:spPr>
        <p:txBody>
          <a:bodyPr wrap="square" anchor="ctr">
            <a:spAutoFit/>
          </a:bodyPr>
          <a:lstStyle/>
          <a:p>
            <a:pPr algn="just"/>
            <a:r>
              <a:rPr lang="es-ES" sz="2600" dirty="0">
                <a:latin typeface="Arial" panose="020B0604020202020204" pitchFamily="34" charset="0"/>
                <a:cs typeface="Arial" panose="020B0604020202020204" pitchFamily="34" charset="0"/>
              </a:rPr>
              <a:t>Mediante el silogismo jurídico, el juzgador realiza la operación denominada subsunción que es definida por Pedro Aragoneses como: la operación lógica del aplicador para determinar si el hecho específico concreto coincide con el hecho específico legal, así como si la consecuencia jurídica establecida en la norma coincide o difiere con lo pretendido. </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87624" y="692696"/>
            <a:ext cx="6946390" cy="1138131"/>
          </a:xfrm>
        </p:spPr>
        <p:txBody>
          <a:bodyPr>
            <a:noAutofit/>
          </a:bodyPr>
          <a:lstStyle/>
          <a:p>
            <a:pPr algn="ctr" eaLnBrk="1" hangingPunct="1"/>
            <a:r>
              <a:rPr lang="es-MX" b="1" dirty="0">
                <a:latin typeface="Arial" panose="020B0604020202020204" pitchFamily="34" charset="0"/>
                <a:cs typeface="Arial" panose="020B0604020202020204" pitchFamily="34" charset="0"/>
              </a:rPr>
              <a:t>CONCLUSIÓN DEL SILOGISMO JURÍDICO</a:t>
            </a:r>
            <a:endParaRPr lang="es-ES" b="1" dirty="0">
              <a:latin typeface="Arial" panose="020B0604020202020204" pitchFamily="34" charset="0"/>
              <a:cs typeface="Arial" panose="020B0604020202020204" pitchFamily="34" charset="0"/>
            </a:endParaRPr>
          </a:p>
        </p:txBody>
      </p:sp>
      <p:sp>
        <p:nvSpPr>
          <p:cNvPr id="30723" name="Rectangle 3"/>
          <p:cNvSpPr>
            <a:spLocks noGrp="1" noChangeArrowheads="1"/>
          </p:cNvSpPr>
          <p:nvPr>
            <p:ph idx="1"/>
          </p:nvPr>
        </p:nvSpPr>
        <p:spPr>
          <a:xfrm>
            <a:off x="285720" y="2348880"/>
            <a:ext cx="8462744" cy="3658411"/>
          </a:xfrm>
        </p:spPr>
        <p:txBody>
          <a:bodyPr/>
          <a:lstStyle/>
          <a:p>
            <a:pPr algn="just" eaLnBrk="1" hangingPunct="1">
              <a:buNone/>
            </a:pPr>
            <a:r>
              <a:rPr lang="es-MX" dirty="0"/>
              <a:t>	</a:t>
            </a:r>
            <a:r>
              <a:rPr lang="es-MX" sz="2800" dirty="0">
                <a:latin typeface="Arial" panose="020B0604020202020204" pitchFamily="34" charset="0"/>
                <a:cs typeface="Arial" panose="020B0604020202020204" pitchFamily="34" charset="0"/>
              </a:rPr>
              <a:t>Al darse la coincidencia en el término medio contenido en las dos premisas del silogismo, el juzgador determina que el hecho específico concreto, coincide con el hecho específico legal; la constatación de tal coincidencia, permitirá, a su vez, al propio </a:t>
            </a:r>
            <a:r>
              <a:rPr lang="es-MX" sz="2800" dirty="0" err="1">
                <a:latin typeface="Arial" panose="020B0604020202020204" pitchFamily="34" charset="0"/>
                <a:cs typeface="Arial" panose="020B0604020202020204" pitchFamily="34" charset="0"/>
              </a:rPr>
              <a:t>resolutor</a:t>
            </a:r>
            <a:r>
              <a:rPr lang="es-MX" sz="2800" dirty="0">
                <a:latin typeface="Arial" panose="020B0604020202020204" pitchFamily="34" charset="0"/>
                <a:cs typeface="Arial" panose="020B0604020202020204" pitchFamily="34" charset="0"/>
              </a:rPr>
              <a:t>, atribuir en la conclusión, al sujeto (término menor) la consecuencia jurídica establecida en la norma genérica.</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8313" y="2276872"/>
            <a:ext cx="8207374" cy="4176464"/>
          </a:xfrm>
        </p:spPr>
        <p:txBody>
          <a:bodyPr>
            <a:normAutofit fontScale="92500" lnSpcReduction="10000"/>
          </a:bodyPr>
          <a:lstStyle/>
          <a:p>
            <a:pPr algn="just" eaLnBrk="1" hangingPunct="1">
              <a:lnSpc>
                <a:spcPct val="80000"/>
              </a:lnSpc>
            </a:pPr>
            <a:r>
              <a:rPr lang="es-MX" sz="2000" dirty="0">
                <a:latin typeface="Arial" panose="020B0604020202020204" pitchFamily="34" charset="0"/>
                <a:cs typeface="Arial" panose="020B0604020202020204" pitchFamily="34" charset="0"/>
              </a:rPr>
              <a:t>Una de las mayores dificultades del juzgador es la selección de la norma que constituirá la premisa mayor del silogismo jurídico. De esta manera, la premisa puede formarse de las siguientes formas:</a:t>
            </a:r>
          </a:p>
          <a:p>
            <a:pPr marL="0" indent="0" algn="just" eaLnBrk="1" hangingPunct="1">
              <a:lnSpc>
                <a:spcPct val="80000"/>
              </a:lnSpc>
              <a:buNone/>
            </a:pPr>
            <a:r>
              <a:rPr lang="es-MX" sz="2000" dirty="0">
                <a:latin typeface="Arial" panose="020B0604020202020204" pitchFamily="34" charset="0"/>
                <a:cs typeface="Arial" panose="020B0604020202020204" pitchFamily="34" charset="0"/>
              </a:rPr>
              <a:t>1. La primera proposición del silogismo puede constituirse con el texto del precepto legal. Esto sucede cuando la norma es clara y por lo mismo no existe necesidad ni de aclarar su sentido ni completarlo con otro precepto.</a:t>
            </a:r>
          </a:p>
          <a:p>
            <a:pPr marL="0" indent="0" algn="just" eaLnBrk="1" hangingPunct="1">
              <a:lnSpc>
                <a:spcPct val="80000"/>
              </a:lnSpc>
              <a:buNone/>
            </a:pPr>
            <a:r>
              <a:rPr lang="es-MX" sz="2000" dirty="0">
                <a:latin typeface="Arial" panose="020B0604020202020204" pitchFamily="34" charset="0"/>
                <a:cs typeface="Arial" panose="020B0604020202020204" pitchFamily="34" charset="0"/>
              </a:rPr>
              <a:t>2. Otra situación sucede cuando el juzgador tiene la necesidad de interpretar la norma previamente, pues en este caso, la premisa mayor del silogismo jurídico se forma con el juicio normativo que es el resultado del trabajo de interpretación.</a:t>
            </a:r>
          </a:p>
          <a:p>
            <a:pPr marL="0" indent="0" algn="just" eaLnBrk="1" hangingPunct="1">
              <a:lnSpc>
                <a:spcPct val="80000"/>
              </a:lnSpc>
              <a:buNone/>
            </a:pPr>
            <a:r>
              <a:rPr lang="es-MX" sz="2000" dirty="0">
                <a:latin typeface="Arial" panose="020B0604020202020204" pitchFamily="34" charset="0"/>
                <a:cs typeface="Arial" panose="020B0604020202020204" pitchFamily="34" charset="0"/>
              </a:rPr>
              <a:t>3. En otros casos, el juzgador debe elaborar la premisa mayor, juntando en una sola proposición dos o más normas jurídicas.</a:t>
            </a:r>
          </a:p>
          <a:p>
            <a:pPr marL="0" indent="0" algn="just" eaLnBrk="1" hangingPunct="1">
              <a:lnSpc>
                <a:spcPct val="80000"/>
              </a:lnSpc>
              <a:buNone/>
            </a:pPr>
            <a:r>
              <a:rPr lang="es-MX" sz="2000" dirty="0">
                <a:latin typeface="Arial" panose="020B0604020202020204" pitchFamily="34" charset="0"/>
                <a:cs typeface="Arial" panose="020B0604020202020204" pitchFamily="34" charset="0"/>
              </a:rPr>
              <a:t>4. También podrá resultar ser una premisa mayor la costumbre, cuando sea factible aplicarla o en su caso, la jurisprudencia, incluso, en un supuesto determinado podría aplicar como premisa mayor, los principios generales del derecho.</a:t>
            </a:r>
            <a:endParaRPr lang="es-ES" sz="2000" dirty="0">
              <a:latin typeface="Arial" panose="020B0604020202020204" pitchFamily="34" charset="0"/>
              <a:cs typeface="Arial" panose="020B0604020202020204" pitchFamily="34" charset="0"/>
            </a:endParaRPr>
          </a:p>
        </p:txBody>
      </p:sp>
      <p:sp>
        <p:nvSpPr>
          <p:cNvPr id="31749" name="Rectangle 5"/>
          <p:cNvSpPr>
            <a:spLocks noChangeArrowheads="1"/>
          </p:cNvSpPr>
          <p:nvPr/>
        </p:nvSpPr>
        <p:spPr bwMode="auto">
          <a:xfrm>
            <a:off x="468313" y="1600200"/>
            <a:ext cx="8229600" cy="5257800"/>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 name="CuadroTexto 1">
            <a:extLst>
              <a:ext uri="{FF2B5EF4-FFF2-40B4-BE49-F238E27FC236}">
                <a16:creationId xmlns:a16="http://schemas.microsoft.com/office/drawing/2014/main" id="{AEFE4FAA-1F27-A3BC-4A08-B11775765E36}"/>
              </a:ext>
            </a:extLst>
          </p:cNvPr>
          <p:cNvSpPr txBox="1"/>
          <p:nvPr/>
        </p:nvSpPr>
        <p:spPr>
          <a:xfrm>
            <a:off x="1342753" y="939006"/>
            <a:ext cx="6480720" cy="1077218"/>
          </a:xfrm>
          <a:prstGeom prst="rect">
            <a:avLst/>
          </a:prstGeom>
          <a:noFill/>
        </p:spPr>
        <p:txBody>
          <a:bodyPr wrap="square" rtlCol="0">
            <a:spAutoFit/>
          </a:bodyPr>
          <a:lstStyle/>
          <a:p>
            <a:pPr algn="ctr"/>
            <a:r>
              <a:rPr kumimoji="0" lang="es-MX" sz="3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CONCLUSIÓN DEL SILOGISMO JURÍDICO</a:t>
            </a:r>
            <a:endParaRPr lang="es-MX"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475656" y="1052736"/>
            <a:ext cx="6343672" cy="709865"/>
          </a:xfrm>
        </p:spPr>
        <p:txBody>
          <a:bodyPr/>
          <a:lstStyle/>
          <a:p>
            <a:pPr algn="ctr" eaLnBrk="1" hangingPunct="1"/>
            <a:r>
              <a:rPr lang="es-MX" b="1" dirty="0">
                <a:latin typeface="Arial" panose="020B0604020202020204" pitchFamily="34" charset="0"/>
                <a:cs typeface="Arial" panose="020B0604020202020204" pitchFamily="34" charset="0"/>
              </a:rPr>
              <a:t>EL ANÁLISIS DE LOS HECHOS</a:t>
            </a:r>
            <a:endParaRPr lang="es-ES" b="1" dirty="0">
              <a:latin typeface="Arial" panose="020B0604020202020204" pitchFamily="34" charset="0"/>
              <a:cs typeface="Arial" panose="020B0604020202020204" pitchFamily="34" charset="0"/>
            </a:endParaRPr>
          </a:p>
        </p:txBody>
      </p:sp>
      <p:sp>
        <p:nvSpPr>
          <p:cNvPr id="32771" name="Rectangle 3"/>
          <p:cNvSpPr>
            <a:spLocks noGrp="1" noChangeArrowheads="1"/>
          </p:cNvSpPr>
          <p:nvPr>
            <p:ph idx="1"/>
          </p:nvPr>
        </p:nvSpPr>
        <p:spPr>
          <a:xfrm>
            <a:off x="615044" y="2564904"/>
            <a:ext cx="8064896" cy="3456384"/>
          </a:xfrm>
        </p:spPr>
        <p:txBody>
          <a:bodyPr>
            <a:normAutofit/>
          </a:bodyPr>
          <a:lstStyle/>
          <a:p>
            <a:pPr algn="just" eaLnBrk="1" hangingPunct="1">
              <a:lnSpc>
                <a:spcPct val="90000"/>
              </a:lnSpc>
            </a:pPr>
            <a:r>
              <a:rPr lang="es-MX" sz="2800" dirty="0">
                <a:latin typeface="Arial" panose="020B0604020202020204" pitchFamily="34" charset="0"/>
                <a:cs typeface="Arial" panose="020B0604020202020204" pitchFamily="34" charset="0"/>
              </a:rPr>
              <a:t>La premisa menor del silogismo jurídico, es el problema capital de la doctrina de la aplicación de la ley, explica García </a:t>
            </a:r>
            <a:r>
              <a:rPr lang="es-MX" sz="2800" dirty="0" err="1">
                <a:latin typeface="Arial" panose="020B0604020202020204" pitchFamily="34" charset="0"/>
                <a:cs typeface="Arial" panose="020B0604020202020204" pitchFamily="34" charset="0"/>
              </a:rPr>
              <a:t>Maynez</a:t>
            </a:r>
            <a:r>
              <a:rPr lang="es-MX" sz="2800" dirty="0">
                <a:latin typeface="Arial" panose="020B0604020202020204" pitchFamily="34" charset="0"/>
                <a:cs typeface="Arial" panose="020B0604020202020204" pitchFamily="34" charset="0"/>
              </a:rPr>
              <a:t>.</a:t>
            </a:r>
          </a:p>
          <a:p>
            <a:pPr algn="just" eaLnBrk="1" hangingPunct="1">
              <a:lnSpc>
                <a:spcPct val="90000"/>
              </a:lnSpc>
            </a:pPr>
            <a:endParaRPr lang="es-MX" sz="2800" dirty="0">
              <a:latin typeface="Arial" panose="020B0604020202020204" pitchFamily="34" charset="0"/>
              <a:cs typeface="Arial" panose="020B0604020202020204" pitchFamily="34" charset="0"/>
            </a:endParaRPr>
          </a:p>
          <a:p>
            <a:pPr algn="just" eaLnBrk="1" hangingPunct="1">
              <a:lnSpc>
                <a:spcPct val="90000"/>
              </a:lnSpc>
            </a:pPr>
            <a:r>
              <a:rPr lang="es-MX" sz="2800" dirty="0">
                <a:latin typeface="Arial" panose="020B0604020202020204" pitchFamily="34" charset="0"/>
                <a:cs typeface="Arial" panose="020B0604020202020204" pitchFamily="34" charset="0"/>
              </a:rPr>
              <a:t>Cada problema jurídico involucrado en un juicio, parte del planteamiento de unos hechos concretos, narrados por cualquiera de las partes que intervienen en él. </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251520" y="2564903"/>
            <a:ext cx="8424936" cy="4032449"/>
          </a:xfrm>
        </p:spPr>
        <p:txBody>
          <a:bodyPr anchor="ctr">
            <a:normAutofit/>
          </a:bodyPr>
          <a:lstStyle/>
          <a:p>
            <a:pPr algn="just" eaLnBrk="1" hangingPunct="1">
              <a:lnSpc>
                <a:spcPct val="80000"/>
              </a:lnSpc>
              <a:buNone/>
            </a:pPr>
            <a:r>
              <a:rPr lang="es-MX" dirty="0"/>
              <a:t>	</a:t>
            </a:r>
            <a:r>
              <a:rPr lang="es-MX" sz="2800" dirty="0">
                <a:latin typeface="Arial" panose="020B0604020202020204" pitchFamily="34" charset="0"/>
                <a:cs typeface="Arial" panose="020B0604020202020204" pitchFamily="34" charset="0"/>
              </a:rPr>
              <a:t>Con base en esos hechos, el juzgador debe determinar la institución jurídica con la que aquéllos están relacionados y seleccionar, dentro de los preceptos que la conforman la norma jurídica aplicable al caso; además, debe determinar la connotación jurídica de los hechos, así como comprobar cuáles de ellos tienen relevancia jurídica y cuáles no; finalmente, debe comprobar que los hechos jurídicamente relevantes se realizaron.</a:t>
            </a:r>
            <a:endParaRPr lang="es-ES" sz="2800" dirty="0">
              <a:latin typeface="Arial" panose="020B0604020202020204" pitchFamily="34" charset="0"/>
              <a:cs typeface="Arial" panose="020B0604020202020204" pitchFamily="34" charset="0"/>
            </a:endParaRPr>
          </a:p>
          <a:p>
            <a:pPr algn="just" eaLnBrk="1" hangingPunct="1">
              <a:lnSpc>
                <a:spcPct val="80000"/>
              </a:lnSpc>
              <a:buFontTx/>
              <a:buNone/>
            </a:pPr>
            <a:endParaRPr lang="es-ES" sz="2800" b="1" dirty="0"/>
          </a:p>
        </p:txBody>
      </p:sp>
      <p:sp>
        <p:nvSpPr>
          <p:cNvPr id="2" name="CuadroTexto 1">
            <a:extLst>
              <a:ext uri="{FF2B5EF4-FFF2-40B4-BE49-F238E27FC236}">
                <a16:creationId xmlns:a16="http://schemas.microsoft.com/office/drawing/2014/main" id="{78B62602-5770-75B2-B545-E1F27BE43BC8}"/>
              </a:ext>
            </a:extLst>
          </p:cNvPr>
          <p:cNvSpPr txBox="1"/>
          <p:nvPr/>
        </p:nvSpPr>
        <p:spPr>
          <a:xfrm>
            <a:off x="827584" y="980728"/>
            <a:ext cx="7128792" cy="584775"/>
          </a:xfrm>
          <a:prstGeom prst="rect">
            <a:avLst/>
          </a:prstGeom>
          <a:noFill/>
        </p:spPr>
        <p:txBody>
          <a:bodyPr wrap="square" rtlCol="0">
            <a:spAutoFit/>
          </a:bodyPr>
          <a:lstStyle/>
          <a:p>
            <a:pPr algn="ctr"/>
            <a:r>
              <a:rPr kumimoji="0" lang="es-MX" sz="3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EL ANÁLISIS DE LOS HECHOS</a:t>
            </a:r>
            <a:endParaRPr lang="es-MX"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8416" y="764704"/>
            <a:ext cx="8229600" cy="1143000"/>
          </a:xfrm>
        </p:spPr>
        <p:txBody>
          <a:bodyPr/>
          <a:lstStyle/>
          <a:p>
            <a:pPr algn="ctr" eaLnBrk="1" hangingPunct="1"/>
            <a:r>
              <a:rPr lang="es-MX" b="1" dirty="0">
                <a:latin typeface="Arial" panose="020B0604020202020204" pitchFamily="34" charset="0"/>
                <a:cs typeface="Arial" panose="020B0604020202020204" pitchFamily="34" charset="0"/>
              </a:rPr>
              <a:t>EJEMPLO</a:t>
            </a:r>
            <a:endParaRPr lang="es-ES" b="1" dirty="0">
              <a:latin typeface="Arial" panose="020B0604020202020204" pitchFamily="34" charset="0"/>
              <a:cs typeface="Arial" panose="020B0604020202020204" pitchFamily="34" charset="0"/>
            </a:endParaRPr>
          </a:p>
        </p:txBody>
      </p:sp>
      <p:sp>
        <p:nvSpPr>
          <p:cNvPr id="39939" name="Rectangle 3"/>
          <p:cNvSpPr>
            <a:spLocks noGrp="1" noChangeArrowheads="1"/>
          </p:cNvSpPr>
          <p:nvPr>
            <p:ph idx="1"/>
          </p:nvPr>
        </p:nvSpPr>
        <p:spPr>
          <a:xfrm>
            <a:off x="457200" y="2420888"/>
            <a:ext cx="8147248" cy="4032448"/>
          </a:xfrm>
        </p:spPr>
        <p:txBody>
          <a:bodyPr>
            <a:noAutofit/>
          </a:bodyPr>
          <a:lstStyle/>
          <a:p>
            <a:pPr algn="just" eaLnBrk="1" hangingPunct="1">
              <a:spcBef>
                <a:spcPts val="800"/>
              </a:spcBef>
            </a:pPr>
            <a:r>
              <a:rPr lang="es-ES" sz="3600" b="1" dirty="0">
                <a:latin typeface="Arial" panose="020B0604020202020204" pitchFamily="34" charset="0"/>
                <a:cs typeface="Arial" panose="020B0604020202020204" pitchFamily="34" charset="0"/>
              </a:rPr>
              <a:t>Problema jurídico: </a:t>
            </a:r>
            <a:r>
              <a:rPr lang="es-ES" sz="3600" dirty="0">
                <a:latin typeface="Arial" panose="020B0604020202020204" pitchFamily="34" charset="0"/>
                <a:cs typeface="Arial" panose="020B0604020202020204" pitchFamily="34" charset="0"/>
              </a:rPr>
              <a:t>En el citatorio que precedió a la notificación del crédito fiscal no se precisó la hora en que fue entregado a la persona con quien se entendió la diligencia, por lo que dicha actuación resulta ilegal.</a:t>
            </a:r>
            <a:endParaRPr lang="es-ES" sz="3600" b="1"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16B3A3-0D20-9D1E-1342-E5B09721A6C9}"/>
              </a:ext>
            </a:extLst>
          </p:cNvPr>
          <p:cNvSpPr>
            <a:spLocks noGrp="1"/>
          </p:cNvSpPr>
          <p:nvPr>
            <p:ph type="title"/>
          </p:nvPr>
        </p:nvSpPr>
        <p:spPr>
          <a:xfrm>
            <a:off x="1691680" y="908720"/>
            <a:ext cx="6343672" cy="709865"/>
          </a:xfrm>
        </p:spPr>
        <p:txBody>
          <a:bodyPr/>
          <a:lstStyle/>
          <a:p>
            <a:pPr algn="ctr"/>
            <a:r>
              <a:rPr lang="es-MX" b="1" dirty="0">
                <a:latin typeface="Arial" panose="020B0604020202020204" pitchFamily="34" charset="0"/>
                <a:cs typeface="Arial" panose="020B0604020202020204" pitchFamily="34" charset="0"/>
              </a:rPr>
              <a:t>EJEMPLO</a:t>
            </a:r>
            <a:endParaRPr lang="es-MX" dirty="0"/>
          </a:p>
        </p:txBody>
      </p:sp>
      <p:sp>
        <p:nvSpPr>
          <p:cNvPr id="3" name="Marcador de contenido 2">
            <a:extLst>
              <a:ext uri="{FF2B5EF4-FFF2-40B4-BE49-F238E27FC236}">
                <a16:creationId xmlns:a16="http://schemas.microsoft.com/office/drawing/2014/main" id="{173A93DA-54FE-2576-B73C-4C14D7895BF5}"/>
              </a:ext>
            </a:extLst>
          </p:cNvPr>
          <p:cNvSpPr>
            <a:spLocks noGrp="1"/>
          </p:cNvSpPr>
          <p:nvPr>
            <p:ph idx="1"/>
          </p:nvPr>
        </p:nvSpPr>
        <p:spPr>
          <a:xfrm>
            <a:off x="503548" y="2204864"/>
            <a:ext cx="8136904" cy="4036144"/>
          </a:xfrm>
        </p:spPr>
        <p:txBody>
          <a:bodyPr>
            <a:normAutofit fontScale="85000" lnSpcReduction="10000"/>
          </a:bodyPr>
          <a:lstStyle/>
          <a:p>
            <a:pPr algn="just" eaLnBrk="1" hangingPunct="1">
              <a:spcBef>
                <a:spcPts val="800"/>
              </a:spcBef>
            </a:pPr>
            <a:r>
              <a:rPr lang="es-ES" sz="1800" b="1" dirty="0">
                <a:latin typeface="Arial" panose="020B0604020202020204" pitchFamily="34" charset="0"/>
                <a:cs typeface="Arial" panose="020B0604020202020204" pitchFamily="34" charset="0"/>
              </a:rPr>
              <a:t>Premisa mayor: 	</a:t>
            </a:r>
          </a:p>
          <a:p>
            <a:pPr marL="0" indent="0" algn="just">
              <a:buNone/>
            </a:pPr>
            <a:r>
              <a:rPr lang="es-ES" sz="1800" b="1" dirty="0">
                <a:latin typeface="Arial" panose="020B0604020202020204" pitchFamily="34" charset="0"/>
                <a:cs typeface="Arial" panose="020B0604020202020204" pitchFamily="34" charset="0"/>
              </a:rPr>
              <a:t>“</a:t>
            </a:r>
            <a:r>
              <a:rPr lang="es-MX" sz="1800" b="1" i="1" dirty="0">
                <a:latin typeface="Arial" panose="020B0604020202020204" pitchFamily="34" charset="0"/>
                <a:cs typeface="Arial" panose="020B0604020202020204" pitchFamily="34" charset="0"/>
              </a:rPr>
              <a:t>NOTIFICACIONES FISCALES. EL CITATORIO QUE LAS PRECEDE DEBE CONTENER LA HORA EN QUE SE ENTREGUE</a:t>
            </a:r>
            <a:r>
              <a:rPr lang="es-MX" sz="1800" dirty="0">
                <a:latin typeface="Arial" panose="020B0604020202020204" pitchFamily="34" charset="0"/>
                <a:cs typeface="Arial" panose="020B0604020202020204" pitchFamily="34" charset="0"/>
              </a:rPr>
              <a:t>. </a:t>
            </a:r>
            <a:r>
              <a:rPr lang="es-MX" sz="1800" i="1" dirty="0">
                <a:latin typeface="Arial" panose="020B0604020202020204" pitchFamily="34" charset="0"/>
                <a:cs typeface="Arial" panose="020B0604020202020204" pitchFamily="34" charset="0"/>
              </a:rPr>
              <a:t>Si bien los artículos 134, 136 y 137 del Código Fiscal de la Federación, no exigen terminantemente que en los citatorios se asiente la hora en que se entreguen, lo cierto es que ante la omisión de ese dato, la persona notificada no puede saber si la diligencia se practicó en horas hábiles, por lo que tales disposiciones no pueden analizarse en forma aislada, sino en concordancia con los preceptos aplicables a las diligencias de notificación que contiene tal ordenamiento, debiendo observarse obligatoriamente para que los actos de autoridad puedan reputarse legales, y se salvaguarde la seguridad jurídica de la persona notificada. Por tanto, al señalar el artículo 13 del ordenamiento citado que las diligencias que practiquen las autoridades fiscales deben efectuarse entre las 07:30 y las 18:00 horas por conceptuarse éstas como hábiles, es necesario que en el citatorio se asiente la hora en que se practicó la diligencia para determinarse si se cumplió con esta disposición, pues de no efectuarse en los términos señalados, esa diligencia debe reputarse ilegal.” </a:t>
            </a:r>
            <a:r>
              <a:rPr lang="es-MX" i="0" dirty="0">
                <a:solidFill>
                  <a:srgbClr val="212529"/>
                </a:solidFill>
                <a:effectLst/>
                <a:latin typeface="Arial" panose="020B0604020202020204" pitchFamily="34" charset="0"/>
                <a:cs typeface="Arial" panose="020B0604020202020204" pitchFamily="34" charset="0"/>
              </a:rPr>
              <a:t>Registro digital: 195396, Instancia: Segunda Sala, Novena Época, Materia(s): Administrativa, Tesis: 2a./J. 75/98, Fuente: Semanario Judicial de la Federación y su Gaceta. Tomo VIII, Octubre de 1998, página 502, Tipo: Jurisprudencia. </a:t>
            </a:r>
          </a:p>
          <a:p>
            <a:pPr algn="just">
              <a:spcBef>
                <a:spcPts val="800"/>
              </a:spcBef>
              <a:buNone/>
            </a:pPr>
            <a:endParaRPr lang="es-ES" sz="1800" b="1" i="1" dirty="0">
              <a:highlight>
                <a:srgbClr val="FFFF00"/>
              </a:highlight>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82551606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2BF8C-6CCB-97E5-435A-B6CFBBB65685}"/>
              </a:ext>
            </a:extLst>
          </p:cNvPr>
          <p:cNvSpPr>
            <a:spLocks noGrp="1"/>
          </p:cNvSpPr>
          <p:nvPr>
            <p:ph type="title"/>
          </p:nvPr>
        </p:nvSpPr>
        <p:spPr>
          <a:xfrm>
            <a:off x="1547664" y="980728"/>
            <a:ext cx="6343672" cy="709865"/>
          </a:xfrm>
        </p:spPr>
        <p:txBody>
          <a:bodyPr/>
          <a:lstStyle/>
          <a:p>
            <a:pPr algn="ctr"/>
            <a:r>
              <a:rPr lang="es-MX" b="1" dirty="0">
                <a:latin typeface="Arial" panose="020B0604020202020204" pitchFamily="34" charset="0"/>
                <a:cs typeface="Arial" panose="020B0604020202020204" pitchFamily="34" charset="0"/>
              </a:rPr>
              <a:t>EJEMPLO</a:t>
            </a:r>
            <a:endParaRPr lang="es-MX" dirty="0"/>
          </a:p>
        </p:txBody>
      </p:sp>
      <p:sp>
        <p:nvSpPr>
          <p:cNvPr id="3" name="Marcador de contenido 2">
            <a:extLst>
              <a:ext uri="{FF2B5EF4-FFF2-40B4-BE49-F238E27FC236}">
                <a16:creationId xmlns:a16="http://schemas.microsoft.com/office/drawing/2014/main" id="{8881883C-6C60-CE63-F40F-6282304DE86B}"/>
              </a:ext>
            </a:extLst>
          </p:cNvPr>
          <p:cNvSpPr>
            <a:spLocks noGrp="1"/>
          </p:cNvSpPr>
          <p:nvPr>
            <p:ph idx="1"/>
          </p:nvPr>
        </p:nvSpPr>
        <p:spPr>
          <a:xfrm>
            <a:off x="467544" y="2489200"/>
            <a:ext cx="8136904" cy="4036144"/>
          </a:xfrm>
        </p:spPr>
        <p:txBody>
          <a:bodyPr/>
          <a:lstStyle/>
          <a:p>
            <a:pPr algn="just" eaLnBrk="1" hangingPunct="1">
              <a:spcBef>
                <a:spcPts val="800"/>
              </a:spcBef>
            </a:pPr>
            <a:r>
              <a:rPr lang="es-ES" sz="2200" b="1" dirty="0">
                <a:latin typeface="Arial" panose="020B0604020202020204" pitchFamily="34" charset="0"/>
                <a:cs typeface="Arial" panose="020B0604020202020204" pitchFamily="34" charset="0"/>
              </a:rPr>
              <a:t>Premisa menor: </a:t>
            </a:r>
            <a:r>
              <a:rPr lang="es-ES" sz="2200" dirty="0">
                <a:latin typeface="Arial" panose="020B0604020202020204" pitchFamily="34" charset="0"/>
                <a:cs typeface="Arial" panose="020B0604020202020204" pitchFamily="34" charset="0"/>
              </a:rPr>
              <a:t>El citatorio que precedió a la notificación del crédito fiscal no contiene la hora en que fue entregado a la persona con quien se entendió la diligencia.</a:t>
            </a:r>
            <a:endParaRPr lang="es-ES" sz="2200" b="1" dirty="0">
              <a:latin typeface="Arial" panose="020B0604020202020204" pitchFamily="34" charset="0"/>
              <a:cs typeface="Arial" panose="020B0604020202020204" pitchFamily="34" charset="0"/>
            </a:endParaRPr>
          </a:p>
          <a:p>
            <a:pPr algn="just" eaLnBrk="1" hangingPunct="1">
              <a:spcBef>
                <a:spcPts val="800"/>
              </a:spcBef>
            </a:pPr>
            <a:r>
              <a:rPr lang="es-ES" sz="2200" b="1" dirty="0">
                <a:latin typeface="Arial" panose="020B0604020202020204" pitchFamily="34" charset="0"/>
                <a:cs typeface="Arial" panose="020B0604020202020204" pitchFamily="34" charset="0"/>
              </a:rPr>
              <a:t>Conclusión: </a:t>
            </a:r>
            <a:r>
              <a:rPr lang="es-ES" sz="2200" dirty="0">
                <a:latin typeface="Arial" panose="020B0604020202020204" pitchFamily="34" charset="0"/>
                <a:cs typeface="Arial" panose="020B0604020202020204" pitchFamily="34" charset="0"/>
              </a:rPr>
              <a:t>El citatorio es ilegal.</a:t>
            </a:r>
          </a:p>
          <a:p>
            <a:pPr algn="just">
              <a:spcBef>
                <a:spcPts val="800"/>
              </a:spcBef>
            </a:pPr>
            <a:r>
              <a:rPr lang="es-MX" sz="2200" dirty="0">
                <a:latin typeface="Arial" panose="020B0604020202020204" pitchFamily="34" charset="0"/>
                <a:cs typeface="Arial" panose="020B0604020202020204" pitchFamily="34" charset="0"/>
              </a:rPr>
              <a:t>En la materia del conocimiento de los Tribunales Federales ha sido superado el criterio de que los argumentos que se formulen, para ser analizados, tienen que ser formulados en forma de silogismo, puesto que ahora basta con que se exprese claramente la causa de pedir, o las razones en que se sustente la pretensión del accionante.</a:t>
            </a:r>
            <a:endParaRPr lang="es-ES" sz="2200" dirty="0">
              <a:latin typeface="Arial" panose="020B0604020202020204" pitchFamily="34" charset="0"/>
              <a:cs typeface="Arial" panose="020B0604020202020204" pitchFamily="34" charset="0"/>
            </a:endParaRPr>
          </a:p>
          <a:p>
            <a:pPr algn="just" eaLnBrk="1" hangingPunct="1">
              <a:spcBef>
                <a:spcPts val="800"/>
              </a:spcBef>
            </a:pPr>
            <a:endParaRPr lang="es-ES" sz="18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22718745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08176" y="908720"/>
            <a:ext cx="6343672" cy="709865"/>
          </a:xfrm>
        </p:spPr>
        <p:txBody>
          <a:bodyPr/>
          <a:lstStyle/>
          <a:p>
            <a:pPr algn="ctr" eaLnBrk="1" hangingPunct="1"/>
            <a:r>
              <a:rPr lang="es-MX" b="1" dirty="0">
                <a:latin typeface="Arial" panose="020B0604020202020204" pitchFamily="34" charset="0"/>
                <a:cs typeface="Arial" panose="020B0604020202020204" pitchFamily="34" charset="0"/>
              </a:rPr>
              <a:t>INTRODUCCIÓN</a:t>
            </a:r>
            <a:endParaRPr lang="es-ES" b="1" dirty="0">
              <a:latin typeface="Arial" panose="020B0604020202020204" pitchFamily="34" charset="0"/>
              <a:cs typeface="Arial" panose="020B0604020202020204" pitchFamily="34" charset="0"/>
            </a:endParaRPr>
          </a:p>
        </p:txBody>
      </p:sp>
      <p:sp>
        <p:nvSpPr>
          <p:cNvPr id="7171" name="Rectangle 3"/>
          <p:cNvSpPr>
            <a:spLocks noGrp="1" noChangeArrowheads="1"/>
          </p:cNvSpPr>
          <p:nvPr>
            <p:ph idx="1"/>
          </p:nvPr>
        </p:nvSpPr>
        <p:spPr>
          <a:xfrm>
            <a:off x="611560" y="2636912"/>
            <a:ext cx="7992888" cy="3672408"/>
          </a:xfrm>
        </p:spPr>
        <p:txBody>
          <a:bodyPr>
            <a:normAutofit/>
          </a:bodyPr>
          <a:lstStyle/>
          <a:p>
            <a:pPr algn="just" eaLnBrk="1" hangingPunct="1"/>
            <a:r>
              <a:rPr lang="es-MX" sz="2800" dirty="0">
                <a:latin typeface="Arial" panose="020B0604020202020204" pitchFamily="34" charset="0"/>
                <a:cs typeface="Arial" panose="020B0604020202020204" pitchFamily="34" charset="0"/>
              </a:rPr>
              <a:t>La actividad jurídica trata de resolver conflictos entre sujetos de derecho.</a:t>
            </a:r>
          </a:p>
          <a:p>
            <a:pPr algn="just" eaLnBrk="1" hangingPunct="1">
              <a:buFontTx/>
              <a:buNone/>
            </a:pPr>
            <a:endParaRPr lang="es-MX" sz="2800" dirty="0">
              <a:latin typeface="Arial" panose="020B0604020202020204" pitchFamily="34" charset="0"/>
              <a:cs typeface="Arial" panose="020B0604020202020204" pitchFamily="34" charset="0"/>
            </a:endParaRPr>
          </a:p>
          <a:p>
            <a:pPr algn="just" eaLnBrk="1" hangingPunct="1"/>
            <a:r>
              <a:rPr lang="es-MX" sz="2800" dirty="0">
                <a:latin typeface="Arial" panose="020B0604020202020204" pitchFamily="34" charset="0"/>
                <a:cs typeface="Arial" panose="020B0604020202020204" pitchFamily="34" charset="0"/>
              </a:rPr>
              <a:t>Los problemas jurídicos son los que dan lugar a los juicios, ya que derivan de la existencia de un derecho que es cuestionado por la parte contraria en el mismo.</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170813" y="764704"/>
            <a:ext cx="6802374" cy="936103"/>
          </a:xfrm>
        </p:spPr>
        <p:txBody>
          <a:bodyPr>
            <a:normAutofit/>
          </a:bodyPr>
          <a:lstStyle/>
          <a:p>
            <a:pPr algn="ctr" eaLnBrk="1" hangingPunct="1"/>
            <a:r>
              <a:rPr lang="es-ES" b="1" dirty="0">
                <a:latin typeface="Arial" panose="020B0604020202020204" pitchFamily="34" charset="0"/>
                <a:cs typeface="Arial" panose="020B0604020202020204" pitchFamily="34" charset="0"/>
              </a:rPr>
              <a:t>CRITERIO</a:t>
            </a:r>
          </a:p>
        </p:txBody>
      </p:sp>
      <p:sp>
        <p:nvSpPr>
          <p:cNvPr id="41987" name="Rectangle 3"/>
          <p:cNvSpPr>
            <a:spLocks noGrp="1" noChangeArrowheads="1"/>
          </p:cNvSpPr>
          <p:nvPr>
            <p:ph idx="1"/>
          </p:nvPr>
        </p:nvSpPr>
        <p:spPr>
          <a:xfrm>
            <a:off x="539552" y="2204864"/>
            <a:ext cx="8114591" cy="4392488"/>
          </a:xfrm>
        </p:spPr>
        <p:txBody>
          <a:bodyPr>
            <a:noAutofit/>
          </a:bodyPr>
          <a:lstStyle/>
          <a:p>
            <a:pPr marL="0" indent="0" algn="just">
              <a:buNone/>
            </a:pPr>
            <a:r>
              <a:rPr lang="es-MX" sz="1400" b="1" i="1" dirty="0">
                <a:latin typeface="Arial" panose="020B0604020202020204" pitchFamily="34" charset="0"/>
                <a:cs typeface="Arial" panose="020B0604020202020204" pitchFamily="34" charset="0"/>
              </a:rPr>
              <a:t>“Conceptos de violación. Para que se estudien, basta con expresar claramente en la demanda de garantías la causa de pedir. </a:t>
            </a:r>
            <a:r>
              <a:rPr lang="es-MX" sz="1400" i="1" dirty="0">
                <a:latin typeface="Arial" panose="020B0604020202020204" pitchFamily="34" charset="0"/>
                <a:cs typeface="Arial" panose="020B0604020202020204" pitchFamily="34" charset="0"/>
              </a:rPr>
              <a:t>El Pleno de la Suprema Corte de Justicia de la Nación considera que debe abandonarse la tesis jurisprudencial que lleva por rubro “Conceptos de violación. Requisitos lógicos y jurídicos que deben reunir.", en la que, se exigía que el concepto de violación, para ser tal, debía presentarse como un verdadero silogismo, siendo la premisa mayor el precepto constitucional violado, la premisa menor los actos autoritarios reclamados y la conclusión la contraposición entre aquéllas, demostrando así, jurídicamente, la inconstitucionalidad de los actos reclamados. Las razones de la separación de ese criterio radican en que, por una parte, los artículos 116 y 166 de la Ley de Amparo no exigen como requisito esencial e imprescindible, que la expresión de los conceptos de violación se haga con formalidades tan rígidas y solemnes como las que establecía la aludida jurisprudencia y, por otra, que como la demanda de amparo no debe examinarse por sus partes aisladas, sino considerarse en su conjunto, es razonable que deban tenerse como conceptos de violación todos los razonamientos que, con tal contenido, aparezcan en la demanda, aunque no estén en el capítulo relativo y aunque no guarden un apego estricto a la forma lógica del silogismo, sino que será suficiente que en alguna parte del escrito se exprese con claridad la causa de pedir, señalándose cuál es la lesión o agravio que el quejoso estima le causa el acto, resolución o ley impugnada y los motivos que originaron ese agravio, para que el Juez de amparo deba estudiarlo.” </a:t>
            </a:r>
            <a:r>
              <a:rPr lang="es-ES" sz="1400" i="0" dirty="0">
                <a:solidFill>
                  <a:srgbClr val="212529"/>
                </a:solidFill>
                <a:effectLst/>
                <a:latin typeface="Arial" panose="020B0604020202020204" pitchFamily="34" charset="0"/>
                <a:cs typeface="Arial" panose="020B0604020202020204" pitchFamily="34" charset="0"/>
              </a:rPr>
              <a:t>Registro digital: 191384, Instancia: Pleno, Novena Época</a:t>
            </a:r>
            <a:r>
              <a:rPr lang="es-ES" sz="1400" dirty="0">
                <a:solidFill>
                  <a:srgbClr val="212529"/>
                </a:solidFill>
                <a:latin typeface="Arial" panose="020B0604020202020204" pitchFamily="34" charset="0"/>
                <a:cs typeface="Arial" panose="020B0604020202020204" pitchFamily="34" charset="0"/>
              </a:rPr>
              <a:t>, </a:t>
            </a:r>
            <a:r>
              <a:rPr lang="es-ES" sz="1400" i="0" dirty="0">
                <a:solidFill>
                  <a:srgbClr val="212529"/>
                </a:solidFill>
                <a:effectLst/>
                <a:latin typeface="Arial" panose="020B0604020202020204" pitchFamily="34" charset="0"/>
                <a:cs typeface="Arial" panose="020B0604020202020204" pitchFamily="34" charset="0"/>
              </a:rPr>
              <a:t>Materia(s): Común, Tesis: P./J. 68/2000, Fuente: Semanario Judicial de la Federación y su Gaceta. Tomo XII, Agosto de 2000, página 38, Tipo: Jurisprudencia. </a:t>
            </a:r>
          </a:p>
          <a:p>
            <a:pPr marL="0" indent="0" algn="just">
              <a:lnSpc>
                <a:spcPct val="80000"/>
              </a:lnSpc>
              <a:buNone/>
            </a:pPr>
            <a:endParaRPr lang="es-MX" sz="1400" i="1"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476672"/>
            <a:ext cx="7306430" cy="1440160"/>
          </a:xfrm>
        </p:spPr>
        <p:txBody>
          <a:bodyPr>
            <a:normAutofit fontScale="90000"/>
          </a:bodyPr>
          <a:lstStyle/>
          <a:p>
            <a:pPr algn="ctr"/>
            <a:br>
              <a:rPr lang="es-MX" sz="4000" dirty="0"/>
            </a:br>
            <a:r>
              <a:rPr lang="es-MX" sz="3600" b="1" dirty="0">
                <a:latin typeface="Arial" panose="020B0604020202020204" pitchFamily="34" charset="0"/>
                <a:cs typeface="Arial" panose="020B0604020202020204" pitchFamily="34" charset="0"/>
              </a:rPr>
              <a:t>MÉTODO DE APLICACIÓN DEL DERECHO</a:t>
            </a:r>
            <a:r>
              <a:rPr lang="es-MX" sz="2700" dirty="0">
                <a:latin typeface="Arial" panose="020B0604020202020204" pitchFamily="34" charset="0"/>
                <a:cs typeface="Arial" panose="020B0604020202020204" pitchFamily="34" charset="0"/>
              </a:rPr>
              <a:t>		</a:t>
            </a:r>
          </a:p>
        </p:txBody>
      </p:sp>
      <p:sp>
        <p:nvSpPr>
          <p:cNvPr id="3" name="2 Marcador de contenido"/>
          <p:cNvSpPr>
            <a:spLocks noGrp="1"/>
          </p:cNvSpPr>
          <p:nvPr>
            <p:ph idx="1"/>
          </p:nvPr>
        </p:nvSpPr>
        <p:spPr>
          <a:xfrm>
            <a:off x="539552" y="2489200"/>
            <a:ext cx="8098518" cy="3530600"/>
          </a:xfrm>
        </p:spPr>
        <p:txBody>
          <a:bodyPr/>
          <a:lstStyle/>
          <a:p>
            <a:endParaRPr lang="es-MX" dirty="0"/>
          </a:p>
          <a:p>
            <a:pPr algn="l">
              <a:buNone/>
            </a:pPr>
            <a:r>
              <a:rPr lang="es-MX" sz="2800" dirty="0">
                <a:latin typeface="Arial" panose="020B0604020202020204" pitchFamily="34" charset="0"/>
                <a:cs typeface="Arial" panose="020B0604020202020204" pitchFamily="34" charset="0"/>
              </a:rPr>
              <a:t>Tres operaciones fundamentales:</a:t>
            </a:r>
          </a:p>
          <a:p>
            <a:pPr>
              <a:buNone/>
            </a:pPr>
            <a:endParaRPr lang="es-MX" sz="2800" dirty="0">
              <a:latin typeface="Arial" panose="020B0604020202020204" pitchFamily="34" charset="0"/>
              <a:cs typeface="Arial" panose="020B0604020202020204" pitchFamily="34" charset="0"/>
            </a:endParaRPr>
          </a:p>
          <a:p>
            <a:r>
              <a:rPr lang="es-MX" sz="2800" dirty="0">
                <a:latin typeface="Arial" panose="020B0604020202020204" pitchFamily="34" charset="0"/>
                <a:cs typeface="Arial" panose="020B0604020202020204" pitchFamily="34" charset="0"/>
              </a:rPr>
              <a:t>Selección de la norma</a:t>
            </a:r>
          </a:p>
          <a:p>
            <a:r>
              <a:rPr lang="es-MX" sz="2800" dirty="0">
                <a:latin typeface="Arial" panose="020B0604020202020204" pitchFamily="34" charset="0"/>
                <a:cs typeface="Arial" panose="020B0604020202020204" pitchFamily="34" charset="0"/>
              </a:rPr>
              <a:t>Interpretación de la norma</a:t>
            </a:r>
          </a:p>
          <a:p>
            <a:r>
              <a:rPr lang="es-MX" sz="2800" dirty="0">
                <a:latin typeface="Arial" panose="020B0604020202020204" pitchFamily="34" charset="0"/>
                <a:cs typeface="Arial" panose="020B0604020202020204" pitchFamily="34" charset="0"/>
              </a:rPr>
              <a:t>Integración de la norma</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47664" y="838200"/>
            <a:ext cx="6343672" cy="1150640"/>
          </a:xfrm>
        </p:spPr>
        <p:txBody>
          <a:bodyPr>
            <a:noAutofit/>
          </a:bodyPr>
          <a:lstStyle/>
          <a:p>
            <a:pPr algn="ctr" eaLnBrk="1" hangingPunct="1"/>
            <a:r>
              <a:rPr lang="es-MX" b="1" dirty="0">
                <a:latin typeface="Arial" panose="020B0604020202020204" pitchFamily="34" charset="0"/>
                <a:cs typeface="Arial" panose="020B0604020202020204" pitchFamily="34" charset="0"/>
              </a:rPr>
              <a:t>LA SELECCIÓN DE LA NORMA JURÍDICA</a:t>
            </a:r>
            <a:endParaRPr lang="es-ES" b="1" dirty="0">
              <a:latin typeface="Arial" panose="020B0604020202020204" pitchFamily="34" charset="0"/>
              <a:cs typeface="Arial" panose="020B0604020202020204" pitchFamily="34" charset="0"/>
            </a:endParaRPr>
          </a:p>
        </p:txBody>
      </p:sp>
      <p:sp>
        <p:nvSpPr>
          <p:cNvPr id="31747" name="Rectangle 3"/>
          <p:cNvSpPr>
            <a:spLocks noGrp="1" noChangeArrowheads="1"/>
          </p:cNvSpPr>
          <p:nvPr>
            <p:ph idx="1"/>
          </p:nvPr>
        </p:nvSpPr>
        <p:spPr>
          <a:xfrm>
            <a:off x="539552" y="2489200"/>
            <a:ext cx="8064896" cy="3964136"/>
          </a:xfrm>
        </p:spPr>
        <p:txBody>
          <a:bodyPr>
            <a:noAutofit/>
          </a:bodyPr>
          <a:lstStyle/>
          <a:p>
            <a:pPr algn="just" eaLnBrk="1" hangingPunct="1">
              <a:lnSpc>
                <a:spcPct val="90000"/>
              </a:lnSpc>
            </a:pPr>
            <a:r>
              <a:rPr lang="es-MX" sz="2800" dirty="0" err="1">
                <a:latin typeface="Arial" panose="020B0604020202020204" pitchFamily="34" charset="0"/>
                <a:cs typeface="Arial" panose="020B0604020202020204" pitchFamily="34" charset="0"/>
              </a:rPr>
              <a:t>Kelsen</a:t>
            </a:r>
            <a:r>
              <a:rPr lang="es-MX" sz="2800" dirty="0">
                <a:latin typeface="Arial" panose="020B0604020202020204" pitchFamily="34" charset="0"/>
                <a:cs typeface="Arial" panose="020B0604020202020204" pitchFamily="34" charset="0"/>
              </a:rPr>
              <a:t> explica que el ámbito de validez de las normas jurídicas debe ser considerado desde cuatro ángulos: </a:t>
            </a:r>
            <a:r>
              <a:rPr lang="es-MX" sz="2800" b="1" i="1" dirty="0">
                <a:latin typeface="Arial" panose="020B0604020202020204" pitchFamily="34" charset="0"/>
                <a:cs typeface="Arial" panose="020B0604020202020204" pitchFamily="34" charset="0"/>
              </a:rPr>
              <a:t>espacial, temporal, material y personal. </a:t>
            </a:r>
          </a:p>
          <a:p>
            <a:pPr algn="just" eaLnBrk="1" hangingPunct="1">
              <a:lnSpc>
                <a:spcPct val="90000"/>
              </a:lnSpc>
              <a:buNone/>
            </a:pPr>
            <a:endParaRPr lang="es-MX" sz="2800" dirty="0">
              <a:latin typeface="Arial" panose="020B0604020202020204" pitchFamily="34" charset="0"/>
              <a:cs typeface="Arial" panose="020B0604020202020204" pitchFamily="34" charset="0"/>
            </a:endParaRPr>
          </a:p>
          <a:p>
            <a:pPr algn="just" eaLnBrk="1" hangingPunct="1">
              <a:lnSpc>
                <a:spcPct val="90000"/>
              </a:lnSpc>
            </a:pPr>
            <a:r>
              <a:rPr lang="es-MX" sz="2800" dirty="0">
                <a:latin typeface="Arial" panose="020B0604020202020204" pitchFamily="34" charset="0"/>
                <a:cs typeface="Arial" panose="020B0604020202020204" pitchFamily="34" charset="0"/>
              </a:rPr>
              <a:t>Estos cuatro puntos sirven de orientación para la correcta selección de la norma que deberá formar parte de la primera proposición del silogismo jurídico </a:t>
            </a:r>
            <a:r>
              <a:rPr lang="es-MX" sz="2800" b="1" dirty="0">
                <a:latin typeface="Arial" panose="020B0604020202020204" pitchFamily="34" charset="0"/>
                <a:cs typeface="Arial" panose="020B0604020202020204" pitchFamily="34" charset="0"/>
              </a:rPr>
              <a:t>(premisa mayor).</a:t>
            </a:r>
            <a:endParaRPr lang="es-ES" sz="2800" b="1"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23528" y="692696"/>
            <a:ext cx="8229600" cy="1560798"/>
          </a:xfrm>
        </p:spPr>
        <p:txBody>
          <a:bodyPr>
            <a:noAutofit/>
          </a:bodyPr>
          <a:lstStyle/>
          <a:p>
            <a:pPr algn="ctr" eaLnBrk="1" hangingPunct="1"/>
            <a:r>
              <a:rPr lang="es-MX" sz="2800" b="1" dirty="0">
                <a:latin typeface="Arial" panose="020B0604020202020204" pitchFamily="34" charset="0"/>
                <a:cs typeface="Arial" panose="020B0604020202020204" pitchFamily="34" charset="0"/>
              </a:rPr>
              <a:t>SELECCIÓN DE LA NORMA JURÍDICA CONFORME A SU ÁMBITO ESPACIAL DE VALIDEZ</a:t>
            </a:r>
            <a:endParaRPr lang="es-ES" sz="2800" b="1" dirty="0">
              <a:latin typeface="Arial" panose="020B0604020202020204" pitchFamily="34" charset="0"/>
              <a:cs typeface="Arial" panose="020B0604020202020204" pitchFamily="34" charset="0"/>
            </a:endParaRPr>
          </a:p>
        </p:txBody>
      </p:sp>
      <p:sp>
        <p:nvSpPr>
          <p:cNvPr id="32771" name="Rectangle 3"/>
          <p:cNvSpPr>
            <a:spLocks noGrp="1" noChangeArrowheads="1"/>
          </p:cNvSpPr>
          <p:nvPr>
            <p:ph idx="1"/>
          </p:nvPr>
        </p:nvSpPr>
        <p:spPr>
          <a:xfrm>
            <a:off x="457200" y="2420888"/>
            <a:ext cx="8229600" cy="3888432"/>
          </a:xfrm>
        </p:spPr>
        <p:txBody>
          <a:bodyPr>
            <a:noAutofit/>
          </a:bodyPr>
          <a:lstStyle/>
          <a:p>
            <a:pPr algn="just" eaLnBrk="1" hangingPunct="1"/>
            <a:r>
              <a:rPr lang="es-MX" sz="2400" dirty="0">
                <a:latin typeface="Arial" panose="020B0604020202020204" pitchFamily="34" charset="0"/>
                <a:cs typeface="Arial" panose="020B0604020202020204" pitchFamily="34" charset="0"/>
              </a:rPr>
              <a:t>Una vez que un juzgador es competente para resolver, se puede presentar la necesidad de elegir normas de distintos lugares para solucionar un conflicto jurídico, o sea la selección de la norma jurídica que deba constituir la premisa mayor del silogismo jurídico que se elabore para resolver un problema determinado.</a:t>
            </a:r>
          </a:p>
          <a:p>
            <a:pPr algn="just" eaLnBrk="1" hangingPunct="1"/>
            <a:r>
              <a:rPr lang="es-ES" sz="2400" dirty="0">
                <a:latin typeface="Arial" panose="020B0604020202020204" pitchFamily="34" charset="0"/>
                <a:cs typeface="Arial" panose="020B0604020202020204" pitchFamily="34" charset="0"/>
              </a:rPr>
              <a:t>En un Estado Federal, se presentan conflictos de leyes en el espacio de carácter interno; esto es, puede existir la opción entre normas contenidas en legislaciones de diversas entidades federativas. </a:t>
            </a:r>
          </a:p>
          <a:p>
            <a:pPr algn="just" eaLnBrk="1" hangingPunct="1"/>
            <a:endParaRPr lang="es-MX" sz="2000" dirty="0">
              <a:latin typeface="Arial" panose="020B0604020202020204" pitchFamily="34" charset="0"/>
              <a:cs typeface="Arial" panose="020B0604020202020204" pitchFamily="34" charset="0"/>
            </a:endParaRPr>
          </a:p>
          <a:p>
            <a:pPr algn="just" eaLnBrk="1" hangingPunct="1"/>
            <a:endParaRPr lang="es-ES" sz="20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865970" y="927098"/>
            <a:ext cx="7162414" cy="917726"/>
          </a:xfrm>
        </p:spPr>
        <p:txBody>
          <a:bodyPr>
            <a:noAutofit/>
          </a:bodyPr>
          <a:lstStyle/>
          <a:p>
            <a:pPr algn="ctr" eaLnBrk="1" hangingPunct="1"/>
            <a:r>
              <a:rPr lang="es-MX" b="1" dirty="0">
                <a:latin typeface="Arial" panose="020B0604020202020204" pitchFamily="34" charset="0"/>
                <a:cs typeface="Arial" panose="020B0604020202020204" pitchFamily="34" charset="0"/>
              </a:rPr>
              <a:t>CONFLICTO DE LEYES EN EL ESPACIO</a:t>
            </a:r>
            <a:endParaRPr lang="es-ES" b="1" dirty="0">
              <a:latin typeface="Arial" panose="020B0604020202020204" pitchFamily="34" charset="0"/>
              <a:cs typeface="Arial" panose="020B0604020202020204" pitchFamily="34" charset="0"/>
            </a:endParaRPr>
          </a:p>
        </p:txBody>
      </p:sp>
      <p:sp>
        <p:nvSpPr>
          <p:cNvPr id="35843" name="Rectangle 3"/>
          <p:cNvSpPr>
            <a:spLocks noGrp="1" noChangeArrowheads="1"/>
          </p:cNvSpPr>
          <p:nvPr>
            <p:ph idx="1"/>
          </p:nvPr>
        </p:nvSpPr>
        <p:spPr>
          <a:xfrm>
            <a:off x="467544" y="2348880"/>
            <a:ext cx="8136904" cy="4032448"/>
          </a:xfrm>
        </p:spPr>
        <p:txBody>
          <a:bodyPr>
            <a:noAutofit/>
          </a:bodyPr>
          <a:lstStyle/>
          <a:p>
            <a:pPr algn="just" eaLnBrk="1" hangingPunct="1">
              <a:lnSpc>
                <a:spcPct val="80000"/>
              </a:lnSpc>
            </a:pPr>
            <a:r>
              <a:rPr lang="es-ES" sz="2400" dirty="0">
                <a:latin typeface="Arial" panose="020B0604020202020204" pitchFamily="34" charset="0"/>
                <a:cs typeface="Arial" panose="020B0604020202020204" pitchFamily="34" charset="0"/>
              </a:rPr>
              <a:t>El Código Civil Federal, establece, en su artículo 13, que los actos jurídicos, en todo lo relativo a su forma, se regirán por las leyes del lugar donde ocurran.</a:t>
            </a:r>
          </a:p>
          <a:p>
            <a:pPr algn="just" eaLnBrk="1" hangingPunct="1">
              <a:lnSpc>
                <a:spcPct val="80000"/>
              </a:lnSpc>
            </a:pPr>
            <a:endParaRPr lang="es-ES" sz="2400" dirty="0">
              <a:highlight>
                <a:srgbClr val="FFFF00"/>
              </a:highlight>
              <a:latin typeface="Arial" panose="020B0604020202020204" pitchFamily="34" charset="0"/>
              <a:cs typeface="Arial" panose="020B0604020202020204" pitchFamily="34" charset="0"/>
            </a:endParaRPr>
          </a:p>
          <a:p>
            <a:pPr algn="just" eaLnBrk="1" hangingPunct="1">
              <a:lnSpc>
                <a:spcPct val="80000"/>
              </a:lnSpc>
            </a:pPr>
            <a:r>
              <a:rPr lang="es-ES" sz="2400"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Los llamados conflictos de leyes en el espacio, se reducen siempre a establecer el carácter territorial o extraterritorial de un determinado precepto. En principio, las leyes vigentes de un Estado se aplican dentro del territorio del mismo. Lo que en Derecho Público se llama territorio no es otra cosa que el ámbito espacial de vigencia del orden jurídico de un Estado.</a:t>
            </a:r>
            <a:endParaRPr lang="es-ES"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3568" y="764704"/>
            <a:ext cx="7427168" cy="1368152"/>
          </a:xfrm>
        </p:spPr>
        <p:txBody>
          <a:bodyPr>
            <a:noAutofit/>
          </a:bodyPr>
          <a:lstStyle/>
          <a:p>
            <a:pPr algn="ctr" eaLnBrk="1" hangingPunct="1"/>
            <a:r>
              <a:rPr lang="es-MX" sz="2800" b="1" dirty="0">
                <a:latin typeface="Arial" panose="020B0604020202020204" pitchFamily="34" charset="0"/>
                <a:cs typeface="Arial" panose="020B0604020202020204" pitchFamily="34" charset="0"/>
              </a:rPr>
              <a:t>SELECCIÓN DE LA NORMA JURÍDICA, CONFORME A SU ÁMBITO TEMPORAL DE VALIDEZ</a:t>
            </a:r>
            <a:endParaRPr lang="es-ES" sz="2800" b="1" dirty="0">
              <a:latin typeface="Arial" panose="020B0604020202020204" pitchFamily="34" charset="0"/>
              <a:cs typeface="Arial" panose="020B0604020202020204" pitchFamily="34" charset="0"/>
            </a:endParaRPr>
          </a:p>
        </p:txBody>
      </p:sp>
      <p:sp>
        <p:nvSpPr>
          <p:cNvPr id="36867" name="Rectangle 3"/>
          <p:cNvSpPr>
            <a:spLocks noGrp="1" noChangeArrowheads="1"/>
          </p:cNvSpPr>
          <p:nvPr>
            <p:ph idx="1"/>
          </p:nvPr>
        </p:nvSpPr>
        <p:spPr>
          <a:xfrm>
            <a:off x="457200" y="2420888"/>
            <a:ext cx="8147248" cy="3937062"/>
          </a:xfrm>
        </p:spPr>
        <p:txBody>
          <a:bodyPr>
            <a:normAutofit/>
          </a:bodyPr>
          <a:lstStyle/>
          <a:p>
            <a:pPr eaLnBrk="1" hangingPunct="1"/>
            <a:r>
              <a:rPr lang="es-MX" sz="2000" b="1" dirty="0">
                <a:latin typeface="Arial" panose="020B0604020202020204" pitchFamily="34" charset="0"/>
                <a:cs typeface="Arial" panose="020B0604020202020204" pitchFamily="34" charset="0"/>
              </a:rPr>
              <a:t>La iniciación y extinción de la vigencia de las leyes.</a:t>
            </a:r>
            <a:endParaRPr lang="es-ES" sz="20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En la selección de las normas jurídicas, hay que tener especial cuidado en verificar su vigencia. Las reglas para la iniciación de la vigencia. </a:t>
            </a:r>
          </a:p>
          <a:p>
            <a:pPr algn="just"/>
            <a:r>
              <a:rPr lang="es-MX" sz="2000" dirty="0">
                <a:latin typeface="Arial" panose="020B0604020202020204" pitchFamily="34" charset="0"/>
                <a:cs typeface="Arial" panose="020B0604020202020204" pitchFamily="34" charset="0"/>
              </a:rPr>
              <a:t>Una ley es obligatoria, cuando es conocida o se presume que lo es, existiendo para el efecto dos sistemas: el </a:t>
            </a:r>
            <a:r>
              <a:rPr lang="es-MX" sz="2000" b="1" dirty="0">
                <a:latin typeface="Arial" panose="020B0604020202020204" pitchFamily="34" charset="0"/>
                <a:cs typeface="Arial" panose="020B0604020202020204" pitchFamily="34" charset="0"/>
              </a:rPr>
              <a:t>sucesivo</a:t>
            </a:r>
            <a:r>
              <a:rPr lang="es-MX" sz="2000" dirty="0">
                <a:latin typeface="Arial" panose="020B0604020202020204" pitchFamily="34" charset="0"/>
                <a:cs typeface="Arial" panose="020B0604020202020204" pitchFamily="34" charset="0"/>
              </a:rPr>
              <a:t>, según el cual, la ley es obligatoria cuando ha transcurrido determinado plazo, que se computa teniendo en cuenta la distancia que existe del lugar en donde se publicó al lugar donde debe tener su aplicación; y el </a:t>
            </a:r>
            <a:r>
              <a:rPr lang="es-MX" sz="2000" b="1" dirty="0">
                <a:latin typeface="Arial" panose="020B0604020202020204" pitchFamily="34" charset="0"/>
                <a:cs typeface="Arial" panose="020B0604020202020204" pitchFamily="34" charset="0"/>
              </a:rPr>
              <a:t>sincrónico</a:t>
            </a:r>
            <a:r>
              <a:rPr lang="es-MX" sz="2000" dirty="0">
                <a:latin typeface="Arial" panose="020B0604020202020204" pitchFamily="34" charset="0"/>
                <a:cs typeface="Arial" panose="020B0604020202020204" pitchFamily="34" charset="0"/>
              </a:rPr>
              <a:t>, en el cual la misma ley fija en qué plazo debe ser obligatoria.</a:t>
            </a:r>
            <a:endParaRPr lang="es-ES" sz="20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57200" y="2276872"/>
            <a:ext cx="8363272" cy="4392488"/>
          </a:xfrm>
        </p:spPr>
        <p:txBody>
          <a:bodyPr anchor="ctr">
            <a:normAutofit lnSpcReduction="10000"/>
          </a:bodyPr>
          <a:lstStyle/>
          <a:p>
            <a:pPr marL="0" indent="0" algn="just" eaLnBrk="1" hangingPunct="1">
              <a:lnSpc>
                <a:spcPct val="80000"/>
              </a:lnSpc>
              <a:spcBef>
                <a:spcPts val="800"/>
              </a:spcBef>
              <a:buNone/>
            </a:pPr>
            <a:r>
              <a:rPr lang="es-MX" sz="2000" dirty="0">
                <a:latin typeface="Arial" panose="020B0604020202020204" pitchFamily="34" charset="0"/>
                <a:cs typeface="Arial" panose="020B0604020202020204" pitchFamily="34" charset="0"/>
              </a:rPr>
              <a:t>“Artículo 3. Las leyes, reglamentos, circulares, o cualesquiera otras disposiciones de observancia general, obligan y surten sus efectos tres días después de su publicación en el periódico oficial.</a:t>
            </a:r>
          </a:p>
          <a:p>
            <a:pPr marL="0" indent="0" algn="just" eaLnBrk="1" hangingPunct="1">
              <a:lnSpc>
                <a:spcPct val="80000"/>
              </a:lnSpc>
              <a:spcBef>
                <a:spcPts val="800"/>
              </a:spcBef>
              <a:buNone/>
            </a:pPr>
            <a:r>
              <a:rPr lang="es-MX" sz="2000" dirty="0">
                <a:latin typeface="Arial" panose="020B0604020202020204" pitchFamily="34" charset="0"/>
                <a:cs typeface="Arial" panose="020B0604020202020204" pitchFamily="34" charset="0"/>
              </a:rPr>
              <a:t>En los lugares distintos del en que se publique el periódico oficial, para que las leyes, reglamentos, etc., se reputen publicados y sean obligatorios se necesita que además del plazo que fija el párrafo anterior, transcurra un día más por cada cuarenta kilómetros de distancia o fracción que exceda de la mitad.”</a:t>
            </a:r>
          </a:p>
          <a:p>
            <a:pPr marL="0" indent="0" algn="just" eaLnBrk="1" hangingPunct="1">
              <a:lnSpc>
                <a:spcPct val="80000"/>
              </a:lnSpc>
              <a:spcBef>
                <a:spcPts val="800"/>
              </a:spcBef>
              <a:buNone/>
            </a:pPr>
            <a:r>
              <a:rPr lang="es-MX" sz="2000" dirty="0">
                <a:latin typeface="Arial" panose="020B0604020202020204" pitchFamily="34" charset="0"/>
                <a:cs typeface="Arial" panose="020B0604020202020204" pitchFamily="34" charset="0"/>
              </a:rPr>
              <a:t>“Artículo 4. Si la ley, reglamento circular o disposición de observancia general, fija el día en que debe comenzar a regir, obliga desde ese día con tal de que su publicación haya sido anterior.”</a:t>
            </a:r>
          </a:p>
          <a:p>
            <a:pPr marL="0" indent="0" algn="just" eaLnBrk="1" hangingPunct="1">
              <a:lnSpc>
                <a:spcPct val="80000"/>
              </a:lnSpc>
              <a:spcBef>
                <a:spcPts val="800"/>
              </a:spcBef>
              <a:buNone/>
            </a:pPr>
            <a:r>
              <a:rPr lang="es-MX" sz="2000" dirty="0">
                <a:latin typeface="Arial" panose="020B0604020202020204" pitchFamily="34" charset="0"/>
                <a:cs typeface="Arial" panose="020B0604020202020204" pitchFamily="34" charset="0"/>
              </a:rPr>
              <a:t>En cuanto a la extinción de la vigencia de las leyes federales, el artículo 9 del citado ordenamiento federal, contiene la siguiente regla:</a:t>
            </a:r>
          </a:p>
          <a:p>
            <a:pPr marL="0" indent="0" algn="just" eaLnBrk="1" hangingPunct="1">
              <a:lnSpc>
                <a:spcPct val="80000"/>
              </a:lnSpc>
              <a:spcBef>
                <a:spcPts val="800"/>
              </a:spcBef>
              <a:buNone/>
            </a:pPr>
            <a:r>
              <a:rPr lang="es-MX" sz="2000" dirty="0">
                <a:latin typeface="Arial" panose="020B0604020202020204" pitchFamily="34" charset="0"/>
                <a:cs typeface="Arial" panose="020B0604020202020204" pitchFamily="34" charset="0"/>
              </a:rPr>
              <a:t>“Artículo 9. La ley sólo queda abrogada o derogada por otra posterior que así lo declare expresamente o que contenga disposiciones total o parcialmente incompatibles con la ley anterior.”</a:t>
            </a:r>
            <a:endParaRPr lang="es-ES" sz="20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41DB7E3B-FD4D-C277-BCA8-2CCCEF89B73D}"/>
              </a:ext>
            </a:extLst>
          </p:cNvPr>
          <p:cNvSpPr txBox="1"/>
          <p:nvPr/>
        </p:nvSpPr>
        <p:spPr>
          <a:xfrm>
            <a:off x="457200" y="620688"/>
            <a:ext cx="7499176" cy="1384995"/>
          </a:xfrm>
          <a:prstGeom prst="rect">
            <a:avLst/>
          </a:prstGeom>
          <a:noFill/>
        </p:spPr>
        <p:txBody>
          <a:bodyPr wrap="square" rtlCol="0">
            <a:spAutoFit/>
          </a:bodyPr>
          <a:lstStyle/>
          <a:p>
            <a:pPr algn="ctr"/>
            <a:r>
              <a:rPr lang="es-MX" sz="2800" b="1" dirty="0">
                <a:solidFill>
                  <a:schemeClr val="bg1"/>
                </a:solidFill>
                <a:latin typeface="Arial" panose="020B0604020202020204" pitchFamily="34" charset="0"/>
                <a:cs typeface="Arial" panose="020B0604020202020204" pitchFamily="34" charset="0"/>
              </a:rPr>
              <a:t>SELECCIÓN DE LA NORMA JURÍDICA, CONFORME A SU ÁMBITO TEMPORAL DE VALIDEZ</a:t>
            </a:r>
            <a:endParaRPr lang="es-MX" sz="2800" dirty="0">
              <a:solidFill>
                <a:schemeClr val="bg1"/>
              </a:solidFill>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57200" y="2420888"/>
            <a:ext cx="8229600" cy="3960440"/>
          </a:xfrm>
        </p:spPr>
        <p:txBody>
          <a:bodyPr>
            <a:normAutofit lnSpcReduction="10000"/>
          </a:bodyPr>
          <a:lstStyle/>
          <a:p>
            <a:pPr algn="just" eaLnBrk="1" hangingPunct="1"/>
            <a:r>
              <a:rPr lang="es-MX" sz="2400" dirty="0">
                <a:latin typeface="Arial" panose="020B0604020202020204" pitchFamily="34" charset="0"/>
                <a:cs typeface="Arial" panose="020B0604020202020204" pitchFamily="34" charset="0"/>
              </a:rPr>
              <a:t>Conforme a su ámbito espacial de validez, las normas pueden ser:</a:t>
            </a:r>
          </a:p>
          <a:p>
            <a:pPr marL="0" indent="0" algn="just" eaLnBrk="1" hangingPunct="1">
              <a:buNone/>
            </a:pPr>
            <a:endParaRPr lang="es-MX" sz="2400" dirty="0">
              <a:latin typeface="Arial" panose="020B0604020202020204" pitchFamily="34" charset="0"/>
              <a:cs typeface="Arial" panose="020B0604020202020204" pitchFamily="34" charset="0"/>
            </a:endParaRPr>
          </a:p>
          <a:p>
            <a:pPr marL="514350" indent="-514350" algn="just" eaLnBrk="1" hangingPunct="1">
              <a:buAutoNum type="arabicPeriod"/>
            </a:pPr>
            <a:r>
              <a:rPr lang="es-MX" sz="2400" dirty="0">
                <a:latin typeface="Arial" panose="020B0604020202020204" pitchFamily="34" charset="0"/>
                <a:cs typeface="Arial" panose="020B0604020202020204" pitchFamily="34" charset="0"/>
              </a:rPr>
              <a:t>De vigencia determinada. Cuyo ámbito temporal de validez formal, se encuentra establecida de antemano (Ley de Ingresos).</a:t>
            </a:r>
          </a:p>
          <a:p>
            <a:pPr marL="514350" indent="-514350" algn="just" eaLnBrk="1" hangingPunct="1">
              <a:buAutoNum type="arabicPeriod"/>
            </a:pPr>
            <a:endParaRPr lang="es-MX" sz="2400" dirty="0">
              <a:latin typeface="Arial" panose="020B0604020202020204" pitchFamily="34" charset="0"/>
              <a:cs typeface="Arial" panose="020B0604020202020204" pitchFamily="34" charset="0"/>
            </a:endParaRPr>
          </a:p>
          <a:p>
            <a:pPr marL="514350" indent="-514350" algn="just" eaLnBrk="1" hangingPunct="1">
              <a:buAutoNum type="arabicPeriod"/>
            </a:pPr>
            <a:r>
              <a:rPr lang="es-MX" sz="2400" dirty="0">
                <a:latin typeface="Arial" panose="020B0604020202020204" pitchFamily="34" charset="0"/>
                <a:cs typeface="Arial" panose="020B0604020202020204" pitchFamily="34" charset="0"/>
              </a:rPr>
              <a:t>De vigencia indeterminada. Cuya vigencia no se encuentra determinada desde el principio (Artículos 3, 4 y 9 del Código Civil Federal). </a:t>
            </a:r>
            <a:endParaRPr lang="es-ES" sz="24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FF2F58FD-F61C-8CF6-28CF-8B193DFC5DE3}"/>
              </a:ext>
            </a:extLst>
          </p:cNvPr>
          <p:cNvSpPr txBox="1"/>
          <p:nvPr/>
        </p:nvSpPr>
        <p:spPr>
          <a:xfrm>
            <a:off x="827584" y="671938"/>
            <a:ext cx="7056784" cy="1661993"/>
          </a:xfrm>
          <a:prstGeom prst="rect">
            <a:avLst/>
          </a:prstGeom>
          <a:noFill/>
        </p:spPr>
        <p:txBody>
          <a:bodyPr wrap="square" rtlCol="0">
            <a:spAutoFit/>
          </a:bodyPr>
          <a:lstStyle/>
          <a:p>
            <a:pPr algn="ctr"/>
            <a:r>
              <a:rPr lang="es-MX" sz="2800" b="1" dirty="0">
                <a:solidFill>
                  <a:schemeClr val="bg1"/>
                </a:solidFill>
                <a:latin typeface="Arial" panose="020B0604020202020204" pitchFamily="34" charset="0"/>
                <a:cs typeface="Arial" panose="020B0604020202020204" pitchFamily="34" charset="0"/>
              </a:rPr>
              <a:t>SELECCIÓN DE LA NORMA JURÍDICA, CONFORME A SU ÁMBITO TEMPORAL DE VALIDEZ</a:t>
            </a:r>
            <a:endParaRPr lang="es-MX" sz="2800" dirty="0">
              <a:solidFill>
                <a:schemeClr val="bg1"/>
              </a:solidFill>
            </a:endParaRPr>
          </a:p>
          <a:p>
            <a:pPr algn="ctr"/>
            <a:endParaRPr lang="es-MX"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500034" y="2636912"/>
            <a:ext cx="8104414" cy="3528392"/>
          </a:xfrm>
        </p:spPr>
        <p:txBody>
          <a:bodyPr>
            <a:normAutofit/>
          </a:bodyPr>
          <a:lstStyle/>
          <a:p>
            <a:pPr algn="just" eaLnBrk="1" hangingPunct="1"/>
            <a:r>
              <a:rPr lang="es-MX" sz="3000" dirty="0">
                <a:latin typeface="Arial" panose="020B0604020202020204" pitchFamily="34" charset="0"/>
                <a:cs typeface="Arial" panose="020B0604020202020204" pitchFamily="34" charset="0"/>
              </a:rPr>
              <a:t>Para lograr la certeza de que se va a aplicar el texto de una norma vigente, es importante acudir directamente a los órganos de publicidad oficiales como el Diario Oficial de la Federación, y en su caso el Periódico Oficial de la Entidad Federativa en la que se vaya a resolver.</a:t>
            </a:r>
            <a:endParaRPr lang="es-ES" sz="30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59E08861-A8E0-B53E-EEF5-7A6270517C2D}"/>
              </a:ext>
            </a:extLst>
          </p:cNvPr>
          <p:cNvSpPr txBox="1"/>
          <p:nvPr/>
        </p:nvSpPr>
        <p:spPr>
          <a:xfrm>
            <a:off x="500034" y="692696"/>
            <a:ext cx="7528350" cy="1384995"/>
          </a:xfrm>
          <a:prstGeom prst="rect">
            <a:avLst/>
          </a:prstGeom>
          <a:noFill/>
        </p:spPr>
        <p:txBody>
          <a:bodyPr wrap="square" rtlCol="0">
            <a:spAutoFit/>
          </a:bodyPr>
          <a:lstStyle/>
          <a:p>
            <a:pPr algn="ctr"/>
            <a:r>
              <a:rPr lang="es-MX" sz="2800" b="1" dirty="0">
                <a:solidFill>
                  <a:schemeClr val="bg1"/>
                </a:solidFill>
                <a:latin typeface="Arial" panose="020B0604020202020204" pitchFamily="34" charset="0"/>
                <a:cs typeface="Arial" panose="020B0604020202020204" pitchFamily="34" charset="0"/>
              </a:rPr>
              <a:t>SELECCIÓN DE LA NORMA JURÍDICA, CONFORME A SU ÁMBITO TEMPORAL DE VALIDEZ</a:t>
            </a:r>
            <a:endParaRPr lang="es-MX" sz="2800" dirty="0">
              <a:solidFill>
                <a:schemeClr val="bg1"/>
              </a:solidFill>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65970" y="927098"/>
            <a:ext cx="7090406" cy="845718"/>
          </a:xfrm>
        </p:spPr>
        <p:txBody>
          <a:bodyPr>
            <a:noAutofit/>
          </a:bodyPr>
          <a:lstStyle/>
          <a:p>
            <a:pPr algn="ctr" eaLnBrk="1" hangingPunct="1"/>
            <a:r>
              <a:rPr lang="es-MX" b="1" dirty="0">
                <a:latin typeface="Arial" panose="020B0604020202020204" pitchFamily="34" charset="0"/>
                <a:cs typeface="Arial" panose="020B0604020202020204" pitchFamily="34" charset="0"/>
              </a:rPr>
              <a:t>LA RETROSPECCIÓN Y LA ULTRACTIVIDAD DE LAS LEYES</a:t>
            </a:r>
            <a:endParaRPr lang="es-ES" b="1" dirty="0">
              <a:latin typeface="Arial" panose="020B0604020202020204" pitchFamily="34" charset="0"/>
              <a:cs typeface="Arial" panose="020B0604020202020204" pitchFamily="34" charset="0"/>
            </a:endParaRPr>
          </a:p>
        </p:txBody>
      </p:sp>
      <p:sp>
        <p:nvSpPr>
          <p:cNvPr id="40963" name="Rectangle 3"/>
          <p:cNvSpPr>
            <a:spLocks noGrp="1" noChangeArrowheads="1"/>
          </p:cNvSpPr>
          <p:nvPr>
            <p:ph idx="1"/>
          </p:nvPr>
        </p:nvSpPr>
        <p:spPr>
          <a:xfrm>
            <a:off x="467544" y="2204864"/>
            <a:ext cx="8208912" cy="4368800"/>
          </a:xfrm>
        </p:spPr>
        <p:txBody>
          <a:bodyPr>
            <a:noAutofit/>
          </a:bodyPr>
          <a:lstStyle/>
          <a:p>
            <a:pPr algn="just" eaLnBrk="1" hangingPunct="1"/>
            <a:r>
              <a:rPr lang="es-MX" sz="2400" dirty="0">
                <a:latin typeface="Arial" panose="020B0604020202020204" pitchFamily="34" charset="0"/>
                <a:cs typeface="Arial" panose="020B0604020202020204" pitchFamily="34" charset="0"/>
              </a:rPr>
              <a:t>Según el Diccionario de la Lengua Española de la Real Academia Española, retrospección significa “</a:t>
            </a:r>
            <a:r>
              <a:rPr lang="es-MX" sz="2400" i="1" dirty="0">
                <a:latin typeface="Arial" panose="020B0604020202020204" pitchFamily="34" charset="0"/>
                <a:cs typeface="Arial" panose="020B0604020202020204" pitchFamily="34" charset="0"/>
              </a:rPr>
              <a:t>Mirada o examen retrospectivo”</a:t>
            </a:r>
            <a:r>
              <a:rPr lang="es-MX" sz="2400" dirty="0">
                <a:latin typeface="Arial" panose="020B0604020202020204" pitchFamily="34" charset="0"/>
                <a:cs typeface="Arial" panose="020B0604020202020204" pitchFamily="34" charset="0"/>
              </a:rPr>
              <a:t> y retrospectivo es lo </a:t>
            </a:r>
            <a:r>
              <a:rPr lang="es-MX" sz="2400" i="1" dirty="0">
                <a:latin typeface="Arial" panose="020B0604020202020204" pitchFamily="34" charset="0"/>
                <a:cs typeface="Arial" panose="020B0604020202020204" pitchFamily="34" charset="0"/>
              </a:rPr>
              <a:t>“que se refiere a tiempo pasado.”</a:t>
            </a:r>
          </a:p>
          <a:p>
            <a:pPr marL="0" indent="0" algn="just" eaLnBrk="1" hangingPunct="1">
              <a:buNone/>
            </a:pPr>
            <a:endParaRPr lang="es-ES" sz="2400" dirty="0">
              <a:latin typeface="Arial" panose="020B0604020202020204" pitchFamily="34" charset="0"/>
              <a:cs typeface="Arial" panose="020B0604020202020204" pitchFamily="34" charset="0"/>
            </a:endParaRPr>
          </a:p>
          <a:p>
            <a:pPr algn="just" eaLnBrk="1" hangingPunct="1"/>
            <a:r>
              <a:rPr lang="es-ES" sz="2400" dirty="0">
                <a:latin typeface="Arial" panose="020B0604020202020204" pitchFamily="34" charset="0"/>
                <a:cs typeface="Arial" panose="020B0604020202020204" pitchFamily="34" charset="0"/>
              </a:rPr>
              <a:t>Por tanto resulta importante la revisión de los artículos transitorios del ordenamiento en el que se ubique el precepto que pretenda aplicar, ya que puede suceder que en ellos se establezcan reglas que permitan la retrospección o la ultractividad de la ley. </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31640" y="927098"/>
            <a:ext cx="6343672" cy="709865"/>
          </a:xfrm>
        </p:spPr>
        <p:txBody>
          <a:bodyPr>
            <a:normAutofit/>
          </a:bodyPr>
          <a:lstStyle/>
          <a:p>
            <a:pPr algn="ctr" eaLnBrk="1" hangingPunct="1"/>
            <a:r>
              <a:rPr lang="es-MX" b="1" dirty="0">
                <a:latin typeface="Arial" panose="020B0604020202020204" pitchFamily="34" charset="0"/>
                <a:cs typeface="Arial" panose="020B0604020202020204" pitchFamily="34" charset="0"/>
              </a:rPr>
              <a:t>EL PROBLEMA JURÍDICO</a:t>
            </a:r>
            <a:endParaRPr lang="es-ES" b="1" dirty="0">
              <a:latin typeface="Arial" panose="020B0604020202020204" pitchFamily="34" charset="0"/>
              <a:cs typeface="Arial" panose="020B0604020202020204" pitchFamily="34" charset="0"/>
            </a:endParaRPr>
          </a:p>
        </p:txBody>
      </p:sp>
      <p:sp>
        <p:nvSpPr>
          <p:cNvPr id="8195" name="Rectangle 3"/>
          <p:cNvSpPr>
            <a:spLocks noGrp="1" noChangeArrowheads="1"/>
          </p:cNvSpPr>
          <p:nvPr>
            <p:ph idx="1"/>
          </p:nvPr>
        </p:nvSpPr>
        <p:spPr>
          <a:xfrm>
            <a:off x="457200" y="2780928"/>
            <a:ext cx="8229600" cy="3149974"/>
          </a:xfrm>
        </p:spPr>
        <p:txBody>
          <a:bodyPr>
            <a:normAutofit/>
          </a:bodyPr>
          <a:lstStyle/>
          <a:p>
            <a:pPr algn="just" eaLnBrk="1" hangingPunct="1"/>
            <a:r>
              <a:rPr lang="es-MX" sz="2800" dirty="0">
                <a:latin typeface="Arial" panose="020B0604020202020204" pitchFamily="34" charset="0"/>
                <a:cs typeface="Arial" panose="020B0604020202020204" pitchFamily="34" charset="0"/>
              </a:rPr>
              <a:t>Concepto. Un problema es una cuestión que aparentemente admite más de una respuesta, un problema jurídico, puede ser definido como aquella cuestión que puede ser objeto de una sentencia judicial y que aparentemente admite más de una sola solución.</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2276872"/>
            <a:ext cx="8229600" cy="4248472"/>
          </a:xfrm>
        </p:spPr>
        <p:txBody>
          <a:bodyPr>
            <a:noAutofit/>
          </a:bodyPr>
          <a:lstStyle/>
          <a:p>
            <a:pPr algn="just" eaLnBrk="1" hangingPunct="1">
              <a:lnSpc>
                <a:spcPct val="90000"/>
              </a:lnSpc>
            </a:pPr>
            <a:r>
              <a:rPr lang="es-MX" sz="2200" i="1" dirty="0">
                <a:latin typeface="Arial" panose="020B0604020202020204" pitchFamily="34" charset="0"/>
                <a:cs typeface="Arial" panose="020B0604020202020204" pitchFamily="34" charset="0"/>
              </a:rPr>
              <a:t>“</a:t>
            </a:r>
            <a:r>
              <a:rPr lang="es-MX" sz="2200" dirty="0">
                <a:latin typeface="Arial" panose="020B0604020202020204" pitchFamily="34" charset="0"/>
                <a:cs typeface="Arial" panose="020B0604020202020204" pitchFamily="34" charset="0"/>
              </a:rPr>
              <a:t>La</a:t>
            </a:r>
            <a:r>
              <a:rPr lang="es-MX" sz="2200" b="1" dirty="0">
                <a:latin typeface="Arial" panose="020B0604020202020204" pitchFamily="34" charset="0"/>
                <a:cs typeface="Arial" panose="020B0604020202020204" pitchFamily="34" charset="0"/>
              </a:rPr>
              <a:t> retrospección</a:t>
            </a:r>
            <a:r>
              <a:rPr lang="es-MX" sz="2200" dirty="0">
                <a:latin typeface="Arial" panose="020B0604020202020204" pitchFamily="34" charset="0"/>
                <a:cs typeface="Arial" panose="020B0604020202020204" pitchFamily="34" charset="0"/>
              </a:rPr>
              <a:t>  es un fenómeno por el cual la norma puede variar  las situaciones jurídicas constituidas de acuerdo con normas anteriores, cuando los efectos de tales situaciones aún no se han producido. En estricto sentido, la retrospección reitera el principio de que la ley rige hacia el futuro, por cuanto no afecta la causa generadora de la situación jurídica constituida, sino los efectos producidos de la misma.”</a:t>
            </a:r>
          </a:p>
          <a:p>
            <a:pPr algn="just" eaLnBrk="1" hangingPunct="1">
              <a:lnSpc>
                <a:spcPct val="90000"/>
              </a:lnSpc>
            </a:pPr>
            <a:endParaRPr lang="es-MX" sz="2200" dirty="0">
              <a:latin typeface="Arial" panose="020B0604020202020204" pitchFamily="34" charset="0"/>
              <a:cs typeface="Arial" panose="020B0604020202020204" pitchFamily="34" charset="0"/>
            </a:endParaRPr>
          </a:p>
          <a:p>
            <a:pPr algn="just" eaLnBrk="1" hangingPunct="1">
              <a:lnSpc>
                <a:spcPct val="90000"/>
              </a:lnSpc>
            </a:pPr>
            <a:r>
              <a:rPr lang="es-MX" sz="2200" dirty="0">
                <a:latin typeface="Arial" panose="020B0604020202020204" pitchFamily="34" charset="0"/>
                <a:cs typeface="Arial" panose="020B0604020202020204" pitchFamily="34" charset="0"/>
              </a:rPr>
              <a:t>“Por </a:t>
            </a:r>
            <a:r>
              <a:rPr lang="es-MX" sz="2200" b="1" dirty="0">
                <a:latin typeface="Arial" panose="020B0604020202020204" pitchFamily="34" charset="0"/>
                <a:cs typeface="Arial" panose="020B0604020202020204" pitchFamily="34" charset="0"/>
              </a:rPr>
              <a:t>ultractividad </a:t>
            </a:r>
            <a:r>
              <a:rPr lang="es-MX" sz="2200" dirty="0">
                <a:latin typeface="Arial" panose="020B0604020202020204" pitchFamily="34" charset="0"/>
                <a:cs typeface="Arial" panose="020B0604020202020204" pitchFamily="34" charset="0"/>
              </a:rPr>
              <a:t>de la ley, se entiende el fenómeno por el cual una ley derogada sigue produciendo efectos posteriores y sobrevive para algunos casos concretos, no obstante de su deceso jurídico.”</a:t>
            </a:r>
            <a:endParaRPr lang="es-ES" sz="22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9C4B4F5A-A016-BEAF-F368-3D0DA6CABE7A}"/>
              </a:ext>
            </a:extLst>
          </p:cNvPr>
          <p:cNvSpPr txBox="1"/>
          <p:nvPr/>
        </p:nvSpPr>
        <p:spPr>
          <a:xfrm>
            <a:off x="755576" y="654359"/>
            <a:ext cx="7056784" cy="1077218"/>
          </a:xfrm>
          <a:prstGeom prst="rect">
            <a:avLst/>
          </a:prstGeom>
          <a:noFill/>
        </p:spPr>
        <p:txBody>
          <a:bodyPr wrap="square" rtlCol="0">
            <a:spAutoFit/>
          </a:bodyPr>
          <a:lstStyle/>
          <a:p>
            <a:pPr algn="ctr"/>
            <a:r>
              <a:rPr lang="es-MX" sz="3200" b="1" dirty="0">
                <a:solidFill>
                  <a:schemeClr val="bg1"/>
                </a:solidFill>
                <a:latin typeface="Arial" panose="020B0604020202020204" pitchFamily="34" charset="0"/>
                <a:cs typeface="Arial" panose="020B0604020202020204" pitchFamily="34" charset="0"/>
              </a:rPr>
              <a:t>LA RETROSPECCIÓN Y LA ULTRACTIVIDAD DE LAS LEYES</a:t>
            </a:r>
            <a:endParaRPr lang="es-MX" sz="3200" dirty="0">
              <a:solidFill>
                <a:schemeClr val="bg1"/>
              </a:solidFill>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865970" y="908720"/>
            <a:ext cx="6946390" cy="1008112"/>
          </a:xfrm>
        </p:spPr>
        <p:txBody>
          <a:bodyPr>
            <a:noAutofit/>
          </a:bodyPr>
          <a:lstStyle/>
          <a:p>
            <a:pPr algn="ctr" eaLnBrk="1" hangingPunct="1"/>
            <a:r>
              <a:rPr lang="es-MX" b="1" dirty="0">
                <a:latin typeface="Arial" panose="020B0604020202020204" pitchFamily="34" charset="0"/>
                <a:cs typeface="Arial" panose="020B0604020202020204" pitchFamily="34" charset="0"/>
              </a:rPr>
              <a:t>LA APLICACIÓN RETROACTIVA DE LA LEY</a:t>
            </a:r>
            <a:endParaRPr lang="es-ES" b="1" dirty="0">
              <a:latin typeface="Arial" panose="020B0604020202020204" pitchFamily="34" charset="0"/>
              <a:cs typeface="Arial" panose="020B0604020202020204" pitchFamily="34" charset="0"/>
            </a:endParaRPr>
          </a:p>
        </p:txBody>
      </p:sp>
      <p:sp>
        <p:nvSpPr>
          <p:cNvPr id="43011" name="Rectangle 3"/>
          <p:cNvSpPr>
            <a:spLocks noGrp="1" noChangeArrowheads="1"/>
          </p:cNvSpPr>
          <p:nvPr>
            <p:ph idx="1"/>
          </p:nvPr>
        </p:nvSpPr>
        <p:spPr>
          <a:xfrm>
            <a:off x="457200" y="2348880"/>
            <a:ext cx="8075240" cy="3794764"/>
          </a:xfrm>
        </p:spPr>
        <p:txBody>
          <a:bodyPr>
            <a:normAutofit lnSpcReduction="10000"/>
          </a:bodyPr>
          <a:lstStyle/>
          <a:p>
            <a:pPr algn="just" eaLnBrk="1" hangingPunct="1">
              <a:lnSpc>
                <a:spcPct val="80000"/>
              </a:lnSpc>
            </a:pPr>
            <a:r>
              <a:rPr lang="es-MX" sz="2400" dirty="0">
                <a:latin typeface="Arial" panose="020B0604020202020204" pitchFamily="34" charset="0"/>
                <a:cs typeface="Arial" panose="020B0604020202020204" pitchFamily="34" charset="0"/>
              </a:rPr>
              <a:t>Conforme a la Teoría de los Derechos Adquiridos, una ley es retroactiva cuando destruye o restringe un derecho adquirido bajo el imperio de una anterior. No lo es si aniquila una facultad legal o una simple expectativa.</a:t>
            </a:r>
          </a:p>
          <a:p>
            <a:pPr algn="just" eaLnBrk="1" hangingPunct="1">
              <a:lnSpc>
                <a:spcPct val="80000"/>
              </a:lnSpc>
            </a:pPr>
            <a:endParaRPr lang="es-MX" sz="2400" dirty="0">
              <a:latin typeface="Arial" panose="020B0604020202020204" pitchFamily="34" charset="0"/>
              <a:cs typeface="Arial" panose="020B0604020202020204" pitchFamily="34" charset="0"/>
            </a:endParaRPr>
          </a:p>
          <a:p>
            <a:pPr algn="just" eaLnBrk="1" hangingPunct="1">
              <a:lnSpc>
                <a:spcPct val="80000"/>
              </a:lnSpc>
            </a:pPr>
            <a:r>
              <a:rPr lang="es-MX" sz="2400" dirty="0">
                <a:latin typeface="Arial" panose="020B0604020202020204" pitchFamily="34" charset="0"/>
                <a:cs typeface="Arial" panose="020B0604020202020204" pitchFamily="34" charset="0"/>
              </a:rPr>
              <a:t> Los conceptos relacionados con el tema de la retroactividad son: </a:t>
            </a:r>
            <a:r>
              <a:rPr lang="es-MX" sz="2400" b="1" dirty="0">
                <a:latin typeface="Arial" panose="020B0604020202020204" pitchFamily="34" charset="0"/>
                <a:cs typeface="Arial" panose="020B0604020202020204" pitchFamily="34" charset="0"/>
              </a:rPr>
              <a:t>Derecho adquirido</a:t>
            </a:r>
            <a:r>
              <a:rPr lang="es-MX" sz="2400" dirty="0">
                <a:latin typeface="Arial" panose="020B0604020202020204" pitchFamily="34" charset="0"/>
                <a:cs typeface="Arial" panose="020B0604020202020204" pitchFamily="34" charset="0"/>
              </a:rPr>
              <a:t> (ej. Los contratos) </a:t>
            </a:r>
            <a:r>
              <a:rPr lang="es-MX" sz="2400" b="1" dirty="0">
                <a:latin typeface="Arial" panose="020B0604020202020204" pitchFamily="34" charset="0"/>
                <a:cs typeface="Arial" panose="020B0604020202020204" pitchFamily="34" charset="0"/>
              </a:rPr>
              <a:t>facultad</a:t>
            </a:r>
            <a:r>
              <a:rPr lang="es-MX" sz="2400" dirty="0">
                <a:latin typeface="Arial" panose="020B0604020202020204" pitchFamily="34" charset="0"/>
                <a:cs typeface="Arial" panose="020B0604020202020204" pitchFamily="34" charset="0"/>
              </a:rPr>
              <a:t> (a veces la ley no crea derechos, sino que otorga algunas facultades que pueden ser o no ejercitadas, cuando se ejercitan entonces nace el derecho y no antes) y </a:t>
            </a:r>
            <a:r>
              <a:rPr lang="es-MX" sz="2400" b="1" dirty="0">
                <a:latin typeface="Arial" panose="020B0604020202020204" pitchFamily="34" charset="0"/>
                <a:cs typeface="Arial" panose="020B0604020202020204" pitchFamily="34" charset="0"/>
              </a:rPr>
              <a:t>expectativa</a:t>
            </a:r>
            <a:r>
              <a:rPr lang="es-MX" sz="2400" dirty="0">
                <a:latin typeface="Arial" panose="020B0604020202020204" pitchFamily="34" charset="0"/>
                <a:cs typeface="Arial" panose="020B0604020202020204" pitchFamily="34" charset="0"/>
              </a:rPr>
              <a:t> (la simple facultad no actualizada). </a:t>
            </a:r>
            <a:endParaRPr lang="es-ES"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052736"/>
            <a:ext cx="7715200" cy="518868"/>
          </a:xfrm>
        </p:spPr>
        <p:txBody>
          <a:bodyPr>
            <a:noAutofit/>
          </a:bodyPr>
          <a:lstStyle/>
          <a:p>
            <a:pPr algn="ctr" eaLnBrk="1" hangingPunct="1"/>
            <a:r>
              <a:rPr lang="es-MX" sz="2800" b="1" dirty="0">
                <a:latin typeface="Arial" panose="020B0604020202020204" pitchFamily="34" charset="0"/>
                <a:cs typeface="Arial" panose="020B0604020202020204" pitchFamily="34" charset="0"/>
              </a:rPr>
              <a:t>INEXISTENCIA DEL FENÓMENO DE LA RETROACTIVIDAD EN EL CASO DE LAS LEYES PROCESALES</a:t>
            </a:r>
            <a:endParaRPr lang="es-ES" sz="2800" b="1" dirty="0">
              <a:latin typeface="Arial" panose="020B0604020202020204" pitchFamily="34" charset="0"/>
              <a:cs typeface="Arial" panose="020B0604020202020204" pitchFamily="34" charset="0"/>
            </a:endParaRPr>
          </a:p>
        </p:txBody>
      </p:sp>
      <p:sp>
        <p:nvSpPr>
          <p:cNvPr id="44035" name="Rectangle 3"/>
          <p:cNvSpPr>
            <a:spLocks noGrp="1" noChangeArrowheads="1"/>
          </p:cNvSpPr>
          <p:nvPr>
            <p:ph idx="1"/>
          </p:nvPr>
        </p:nvSpPr>
        <p:spPr>
          <a:xfrm>
            <a:off x="457200" y="2420888"/>
            <a:ext cx="8075240" cy="4608512"/>
          </a:xfrm>
        </p:spPr>
        <p:txBody>
          <a:bodyPr anchor="ctr">
            <a:normAutofit/>
          </a:bodyPr>
          <a:lstStyle/>
          <a:p>
            <a:pPr marL="0" indent="0" algn="just">
              <a:buNone/>
            </a:pPr>
            <a:r>
              <a:rPr lang="es-MX" sz="1700" b="1" i="1" dirty="0">
                <a:latin typeface="Arial" panose="020B0604020202020204" pitchFamily="34" charset="0"/>
                <a:cs typeface="Arial" panose="020B0604020202020204" pitchFamily="34" charset="0"/>
              </a:rPr>
              <a:t>“RETROACTIVIDAD DE LAS LEYES PROCESALES. NO EXISTE POR REGLA GENERAL.  </a:t>
            </a:r>
            <a:r>
              <a:rPr lang="es-MX" sz="1700" i="1" dirty="0">
                <a:latin typeface="Arial" panose="020B0604020202020204" pitchFamily="34" charset="0"/>
                <a:cs typeface="Arial" panose="020B0604020202020204" pitchFamily="34" charset="0"/>
              </a:rPr>
              <a:t>Una ley procesal está formada, entre otras cosas, por normas que otorgan facultades que dan la posibilidad jurídica a una persona de participar en cada una de las etapas que conforman el procedimiento y al estar regidas esas etapas por las disposiciones vigentes en la época en que van naciendo, no puede existir retroactividad mientras no se prive de alguna facultad con que ya se contaba; por tanto, si antes de que se actualice una etapa del procedimiento el legislador modifica la tramitación de éste, suprime un recurso, amplía un término, modifica la valoración de las pruebas, etc., no existe retroactividad de la ley, ya que la serie de facultades que dan la posibilidad de participar en esa etapa, al no haberse actualizado ésta, no se ven afectadas.”</a:t>
            </a:r>
            <a:r>
              <a:rPr lang="es-ES" sz="1700" i="1" dirty="0">
                <a:latin typeface="Arial" panose="020B0604020202020204" pitchFamily="34" charset="0"/>
                <a:cs typeface="Arial" panose="020B0604020202020204" pitchFamily="34" charset="0"/>
              </a:rPr>
              <a:t> </a:t>
            </a:r>
            <a:r>
              <a:rPr lang="es-MX" sz="1700" i="0" dirty="0">
                <a:solidFill>
                  <a:srgbClr val="212529"/>
                </a:solidFill>
                <a:effectLst/>
                <a:latin typeface="Arial" panose="020B0604020202020204" pitchFamily="34" charset="0"/>
                <a:cs typeface="Arial" panose="020B0604020202020204" pitchFamily="34" charset="0"/>
              </a:rPr>
              <a:t>Registro digital: 195906, Instancia: Tribunales Colegiados de Circuito, Novena Época, Materia(s): Penal, Tesis: VI.2o. J/140, Fuente: Semanario Judicial de la Federación y su Gaceta. Tomo VIII, Julio de 1998, página 308, Tipo: Jurisprudencia. </a:t>
            </a:r>
          </a:p>
          <a:p>
            <a:pPr marL="0" indent="0" algn="just">
              <a:buNone/>
            </a:pPr>
            <a:endParaRPr lang="es-ES" sz="2000" dirty="0">
              <a:highlight>
                <a:srgbClr val="FFFF00"/>
              </a:highlight>
              <a:latin typeface="Arial" panose="020B0604020202020204" pitchFamily="34" charset="0"/>
              <a:cs typeface="Arial" panose="020B0604020202020204" pitchFamily="34" charset="0"/>
            </a:endParaRPr>
          </a:p>
          <a:p>
            <a:pPr eaLnBrk="1" hangingPunct="1">
              <a:lnSpc>
                <a:spcPct val="80000"/>
              </a:lnSpc>
            </a:pPr>
            <a:endParaRPr lang="es-ES" sz="1800"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71600" y="838200"/>
            <a:ext cx="7056784" cy="934616"/>
          </a:xfrm>
        </p:spPr>
        <p:txBody>
          <a:bodyPr>
            <a:noAutofit/>
          </a:bodyPr>
          <a:lstStyle/>
          <a:p>
            <a:pPr algn="ctr" eaLnBrk="1" hangingPunct="1"/>
            <a:r>
              <a:rPr lang="es-ES" sz="2400" b="1" dirty="0">
                <a:latin typeface="Arial" panose="020B0604020202020204" pitchFamily="34" charset="0"/>
                <a:cs typeface="Arial" panose="020B0604020202020204" pitchFamily="34" charset="0"/>
              </a:rPr>
              <a:t>MOMENTO QUE DEBE CONSIDERAR EL JUZGADOR PARA DETERMINAR LA VIGENCIA DE UN PRECEPTO</a:t>
            </a:r>
            <a:r>
              <a:rPr lang="es-ES" sz="2400" dirty="0">
                <a:latin typeface="Arial" panose="020B0604020202020204" pitchFamily="34" charset="0"/>
                <a:cs typeface="Arial" panose="020B0604020202020204" pitchFamily="34" charset="0"/>
              </a:rPr>
              <a:t> </a:t>
            </a:r>
          </a:p>
        </p:txBody>
      </p:sp>
      <p:sp>
        <p:nvSpPr>
          <p:cNvPr id="45059" name="Rectangle 3"/>
          <p:cNvSpPr>
            <a:spLocks noGrp="1" noChangeArrowheads="1"/>
          </p:cNvSpPr>
          <p:nvPr>
            <p:ph idx="1"/>
          </p:nvPr>
        </p:nvSpPr>
        <p:spPr>
          <a:xfrm>
            <a:off x="467544" y="2492896"/>
            <a:ext cx="8136904" cy="3526904"/>
          </a:xfrm>
        </p:spPr>
        <p:txBody>
          <a:bodyPr anchor="ctr">
            <a:normAutofit/>
          </a:bodyPr>
          <a:lstStyle/>
          <a:p>
            <a:pPr algn="just" eaLnBrk="1" hangingPunct="1"/>
            <a:r>
              <a:rPr lang="es-ES" sz="2600" dirty="0">
                <a:latin typeface="Arial" panose="020B0604020202020204" pitchFamily="34" charset="0"/>
                <a:cs typeface="Arial" panose="020B0604020202020204" pitchFamily="34" charset="0"/>
              </a:rPr>
              <a:t>Para determinar si una disposición es o no aplicable en un caso concreto, generalmente debe verificarse si aquélla estaba vigente al momento en que se actualizó el supuesto normativo y no al momento de su aplicación por el órgano jurisdiccional. </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9552" y="764704"/>
            <a:ext cx="8229600" cy="792088"/>
          </a:xfrm>
        </p:spPr>
        <p:txBody>
          <a:bodyPr>
            <a:noAutofit/>
          </a:bodyPr>
          <a:lstStyle/>
          <a:p>
            <a:pPr algn="ctr" eaLnBrk="1" hangingPunct="1"/>
            <a:br>
              <a:rPr lang="es-MX" b="1" u="sng" dirty="0"/>
            </a:br>
            <a:r>
              <a:rPr lang="es-MX" b="1" dirty="0">
                <a:latin typeface="Arial" panose="020B0604020202020204" pitchFamily="34" charset="0"/>
                <a:cs typeface="Arial" panose="020B0604020202020204" pitchFamily="34" charset="0"/>
              </a:rPr>
              <a:t>LA VIGENCIA DE LAS NORMAS JURISPRUDENCIALES</a:t>
            </a:r>
            <a:endParaRPr lang="es-ES" b="1" dirty="0">
              <a:latin typeface="Arial" panose="020B0604020202020204" pitchFamily="34" charset="0"/>
              <a:cs typeface="Arial" panose="020B0604020202020204" pitchFamily="34" charset="0"/>
            </a:endParaRPr>
          </a:p>
        </p:txBody>
      </p:sp>
      <p:sp>
        <p:nvSpPr>
          <p:cNvPr id="46083" name="Rectangle 3"/>
          <p:cNvSpPr>
            <a:spLocks noGrp="1" noChangeArrowheads="1"/>
          </p:cNvSpPr>
          <p:nvPr>
            <p:ph idx="1"/>
          </p:nvPr>
        </p:nvSpPr>
        <p:spPr>
          <a:xfrm>
            <a:off x="457200" y="2489200"/>
            <a:ext cx="8147248" cy="3892128"/>
          </a:xfrm>
        </p:spPr>
        <p:txBody>
          <a:bodyPr anchor="ctr">
            <a:normAutofit/>
          </a:bodyPr>
          <a:lstStyle/>
          <a:p>
            <a:pPr algn="just" eaLnBrk="1" hangingPunct="1">
              <a:lnSpc>
                <a:spcPct val="80000"/>
              </a:lnSpc>
            </a:pPr>
            <a:r>
              <a:rPr lang="es-MX" sz="2400" dirty="0">
                <a:latin typeface="Arial" panose="020B0604020202020204" pitchFamily="34" charset="0"/>
                <a:cs typeface="Arial" panose="020B0604020202020204" pitchFamily="34" charset="0"/>
              </a:rPr>
              <a:t>La mayoría de los criterios jurisprudenciales, son normas de carácter secundario, pues interpretan los preceptos legales, de modo que entre unas u otros se da una relación de complementación; otras veces, los criterios jurisprudenciales, para llenar lagunas de la ley, son normas de carácter primario, pues tienen por sí mismas un sentido pleno, es decir, a través de la integración de las normas incompletas se crea una nueva norma. Por tanto, su vigencia estará sujeta a la de la norma que se interprete o que se integre, en relación con cada caso. </a:t>
            </a:r>
            <a:endParaRPr lang="es-ES"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865970" y="980728"/>
            <a:ext cx="7162414" cy="792088"/>
          </a:xfrm>
        </p:spPr>
        <p:txBody>
          <a:bodyPr>
            <a:normAutofit fontScale="90000"/>
          </a:bodyPr>
          <a:lstStyle/>
          <a:p>
            <a:pPr algn="ctr" eaLnBrk="1" hangingPunct="1"/>
            <a:r>
              <a:rPr lang="es-ES" b="1" dirty="0">
                <a:latin typeface="Arial" panose="020B0604020202020204" pitchFamily="34" charset="0"/>
                <a:cs typeface="Arial" panose="020B0604020202020204" pitchFamily="34" charset="0"/>
              </a:rPr>
              <a:t>EXTINCIÓN DE LA VIGENCIA DE LAS NORMAS JURISPRUDENCIALES</a:t>
            </a:r>
            <a:r>
              <a:rPr lang="es-ES" dirty="0">
                <a:latin typeface="Arial" panose="020B0604020202020204" pitchFamily="34" charset="0"/>
                <a:cs typeface="Arial" panose="020B0604020202020204" pitchFamily="34" charset="0"/>
              </a:rPr>
              <a:t> </a:t>
            </a:r>
          </a:p>
        </p:txBody>
      </p:sp>
      <p:sp>
        <p:nvSpPr>
          <p:cNvPr id="52227" name="Rectangle 3"/>
          <p:cNvSpPr>
            <a:spLocks noGrp="1" noChangeArrowheads="1"/>
          </p:cNvSpPr>
          <p:nvPr>
            <p:ph idx="1"/>
          </p:nvPr>
        </p:nvSpPr>
        <p:spPr>
          <a:xfrm>
            <a:off x="539552" y="2348880"/>
            <a:ext cx="8136904" cy="3723326"/>
          </a:xfrm>
        </p:spPr>
        <p:txBody>
          <a:bodyPr>
            <a:normAutofit/>
          </a:bodyPr>
          <a:lstStyle/>
          <a:p>
            <a:pPr algn="just" eaLnBrk="1" hangingPunct="1">
              <a:lnSpc>
                <a:spcPct val="90000"/>
              </a:lnSpc>
            </a:pPr>
            <a:r>
              <a:rPr lang="es-ES" sz="2400" dirty="0">
                <a:latin typeface="Arial" panose="020B0604020202020204" pitchFamily="34" charset="0"/>
                <a:cs typeface="Arial" panose="020B0604020202020204" pitchFamily="34" charset="0"/>
              </a:rPr>
              <a:t>Cuando el criterio jurisprudencial versa sobre la interpretación de un precepto legal, al quedar éste derogado, aquél deja de tener obligatoriedad. </a:t>
            </a:r>
          </a:p>
          <a:p>
            <a:pPr algn="just" eaLnBrk="1" hangingPunct="1">
              <a:lnSpc>
                <a:spcPct val="90000"/>
              </a:lnSpc>
            </a:pPr>
            <a:endParaRPr lang="es-ES" sz="2400" dirty="0">
              <a:latin typeface="Arial" panose="020B0604020202020204" pitchFamily="34" charset="0"/>
              <a:cs typeface="Arial" panose="020B0604020202020204" pitchFamily="34" charset="0"/>
            </a:endParaRPr>
          </a:p>
          <a:p>
            <a:pPr algn="just" eaLnBrk="1" hangingPunct="1">
              <a:lnSpc>
                <a:spcPct val="90000"/>
              </a:lnSpc>
            </a:pPr>
            <a:r>
              <a:rPr lang="es-ES" sz="2400" dirty="0">
                <a:latin typeface="Arial" panose="020B0604020202020204" pitchFamily="34" charset="0"/>
                <a:cs typeface="Arial" panose="020B0604020202020204" pitchFamily="34" charset="0"/>
              </a:rPr>
              <a:t>Puede suceder que a pesar de ser abrogado un ordenamiento legal, el texto de un determinado precepto contenido en éste se repita, sin ninguna variación substancial, en el nuevo ordenamiento. En esta hipótesis, la jurisprudencia en la que se interpretó el precepto derogado, mantiene su obligatoriedad. </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3568" y="927098"/>
            <a:ext cx="7272808" cy="709865"/>
          </a:xfrm>
        </p:spPr>
        <p:txBody>
          <a:bodyPr>
            <a:noAutofit/>
          </a:bodyPr>
          <a:lstStyle/>
          <a:p>
            <a:pPr algn="ctr" eaLnBrk="1" hangingPunct="1"/>
            <a:r>
              <a:rPr lang="es-MX" b="1" dirty="0">
                <a:latin typeface="Arial" panose="020B0604020202020204" pitchFamily="34" charset="0"/>
                <a:cs typeface="Arial" panose="020B0604020202020204" pitchFamily="34" charset="0"/>
              </a:rPr>
              <a:t>JURISPRUDENCIA Y RETROACTIVIDAD</a:t>
            </a:r>
            <a:endParaRPr lang="es-ES" b="1" dirty="0">
              <a:latin typeface="Arial" panose="020B0604020202020204" pitchFamily="34" charset="0"/>
              <a:cs typeface="Arial" panose="020B0604020202020204" pitchFamily="34" charset="0"/>
            </a:endParaRPr>
          </a:p>
        </p:txBody>
      </p:sp>
      <p:sp>
        <p:nvSpPr>
          <p:cNvPr id="53251" name="Rectangle 3"/>
          <p:cNvSpPr>
            <a:spLocks noGrp="1" noChangeArrowheads="1"/>
          </p:cNvSpPr>
          <p:nvPr>
            <p:ph idx="1"/>
          </p:nvPr>
        </p:nvSpPr>
        <p:spPr>
          <a:xfrm>
            <a:off x="467544" y="2492896"/>
            <a:ext cx="8208912" cy="3526904"/>
          </a:xfrm>
        </p:spPr>
        <p:txBody>
          <a:bodyPr>
            <a:normAutofit fontScale="92500"/>
          </a:bodyPr>
          <a:lstStyle/>
          <a:p>
            <a:pPr algn="just" eaLnBrk="1" hangingPunct="1">
              <a:lnSpc>
                <a:spcPct val="90000"/>
              </a:lnSpc>
            </a:pPr>
            <a:endParaRPr lang="es-ES" sz="2400" dirty="0">
              <a:latin typeface="Arial" panose="020B0604020202020204" pitchFamily="34" charset="0"/>
              <a:cs typeface="Arial" panose="020B0604020202020204" pitchFamily="34" charset="0"/>
            </a:endParaRPr>
          </a:p>
          <a:p>
            <a:pPr algn="just" eaLnBrk="1" hangingPunct="1">
              <a:lnSpc>
                <a:spcPct val="90000"/>
              </a:lnSpc>
            </a:pPr>
            <a:r>
              <a:rPr lang="es-ES" sz="2800" dirty="0">
                <a:latin typeface="Arial" panose="020B0604020202020204" pitchFamily="34" charset="0"/>
                <a:cs typeface="Arial" panose="020B0604020202020204" pitchFamily="34" charset="0"/>
              </a:rPr>
              <a:t>Se ha estimado en diversos criterios que no se puede sostener que la norma jurisprudencial que interpretó al precepto legal no debe aplicarse en forma retroactiva, ya que las normas jurisprudenciales, por naturaleza, son fundamentalmente interpretativas. Por esta razón se puede aplicar una jurisprudencia emitida con posterioridad a la situación concreta a examen. </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07504" y="692696"/>
            <a:ext cx="8229600" cy="1417352"/>
          </a:xfrm>
        </p:spPr>
        <p:txBody>
          <a:bodyPr>
            <a:noAutofit/>
          </a:bodyPr>
          <a:lstStyle/>
          <a:p>
            <a:pPr algn="ctr" eaLnBrk="1" hangingPunct="1"/>
            <a:r>
              <a:rPr lang="es-MX" sz="2800" b="1" dirty="0">
                <a:latin typeface="Arial" panose="020B0604020202020204" pitchFamily="34" charset="0"/>
                <a:cs typeface="Arial" panose="020B0604020202020204" pitchFamily="34" charset="0"/>
              </a:rPr>
              <a:t>LA SELECCIÓN DE LA NORMA JURÍDICA, CONFORME A SU ÁMBITO MATERIAL DE VALIDEZ</a:t>
            </a:r>
            <a:r>
              <a:rPr lang="es-ES" sz="2800" dirty="0">
                <a:latin typeface="Arial" panose="020B0604020202020204" pitchFamily="34" charset="0"/>
                <a:cs typeface="Arial" panose="020B0604020202020204" pitchFamily="34" charset="0"/>
              </a:rPr>
              <a:t> </a:t>
            </a:r>
          </a:p>
        </p:txBody>
      </p:sp>
      <p:sp>
        <p:nvSpPr>
          <p:cNvPr id="56323" name="Rectangle 3"/>
          <p:cNvSpPr>
            <a:spLocks noGrp="1" noChangeArrowheads="1"/>
          </p:cNvSpPr>
          <p:nvPr>
            <p:ph idx="1"/>
          </p:nvPr>
        </p:nvSpPr>
        <p:spPr>
          <a:xfrm>
            <a:off x="457200" y="2708920"/>
            <a:ext cx="8229600" cy="3580450"/>
          </a:xfrm>
        </p:spPr>
        <p:txBody>
          <a:bodyPr>
            <a:normAutofit/>
          </a:bodyPr>
          <a:lstStyle/>
          <a:p>
            <a:pPr algn="just" eaLnBrk="1" hangingPunct="1"/>
            <a:r>
              <a:rPr lang="es-MX" sz="2000" dirty="0">
                <a:latin typeface="Arial" panose="020B0604020202020204" pitchFamily="34" charset="0"/>
                <a:cs typeface="Arial" panose="020B0604020202020204" pitchFamily="34" charset="0"/>
              </a:rPr>
              <a:t>“La noción de ámbito de validez material, se refiere a diferentes sectores de la conducta humana que el orden jurídico puede regular”. </a:t>
            </a:r>
          </a:p>
          <a:p>
            <a:pPr algn="just" eaLnBrk="1" hangingPunct="1"/>
            <a:endParaRPr lang="es-MX" sz="2000" dirty="0">
              <a:latin typeface="Arial" panose="020B0604020202020204" pitchFamily="34" charset="0"/>
              <a:cs typeface="Arial" panose="020B0604020202020204" pitchFamily="34" charset="0"/>
            </a:endParaRPr>
          </a:p>
          <a:p>
            <a:pPr algn="just" eaLnBrk="1" hangingPunct="1"/>
            <a:r>
              <a:rPr lang="es-MX" sz="2000" dirty="0">
                <a:latin typeface="Arial" panose="020B0604020202020204" pitchFamily="34" charset="0"/>
                <a:cs typeface="Arial" panose="020B0604020202020204" pitchFamily="34" charset="0"/>
              </a:rPr>
              <a:t>Tiene que ver con la materia regulada por la norma.</a:t>
            </a:r>
          </a:p>
          <a:p>
            <a:pPr algn="just" eaLnBrk="1" hangingPunct="1"/>
            <a:endParaRPr lang="es-MX" sz="2000" dirty="0">
              <a:latin typeface="Arial" panose="020B0604020202020204" pitchFamily="34" charset="0"/>
              <a:cs typeface="Arial" panose="020B0604020202020204" pitchFamily="34" charset="0"/>
            </a:endParaRPr>
          </a:p>
          <a:p>
            <a:pPr algn="just" eaLnBrk="1" hangingPunct="1"/>
            <a:r>
              <a:rPr lang="es-MX" sz="2000" dirty="0">
                <a:latin typeface="Arial" panose="020B0604020202020204" pitchFamily="34" charset="0"/>
                <a:cs typeface="Arial" panose="020B0604020202020204" pitchFamily="34" charset="0"/>
              </a:rPr>
              <a:t>Proporciona el elemento necesario para escoger la codificación necesaria.</a:t>
            </a:r>
            <a:endParaRPr lang="es-ES" sz="20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79512" y="854928"/>
            <a:ext cx="8229600" cy="1143000"/>
          </a:xfrm>
        </p:spPr>
        <p:txBody>
          <a:bodyPr>
            <a:noAutofit/>
          </a:bodyPr>
          <a:lstStyle/>
          <a:p>
            <a:pPr algn="ctr" eaLnBrk="1" hangingPunct="1"/>
            <a:r>
              <a:rPr lang="es-MX" sz="2900" b="1" dirty="0"/>
              <a:t>LA SELECCIÓN DE LA NORMA JURÍDICA, CONFORME A SU ÁMBITO PERSONAL DE VALIDEZ</a:t>
            </a:r>
            <a:r>
              <a:rPr lang="es-ES" sz="2900" dirty="0"/>
              <a:t> </a:t>
            </a:r>
          </a:p>
        </p:txBody>
      </p:sp>
      <p:sp>
        <p:nvSpPr>
          <p:cNvPr id="57347" name="Rectangle 3"/>
          <p:cNvSpPr>
            <a:spLocks noGrp="1" noChangeArrowheads="1"/>
          </p:cNvSpPr>
          <p:nvPr>
            <p:ph idx="1"/>
          </p:nvPr>
        </p:nvSpPr>
        <p:spPr>
          <a:xfrm>
            <a:off x="457200" y="2564904"/>
            <a:ext cx="8229600" cy="3435864"/>
          </a:xfrm>
        </p:spPr>
        <p:txBody>
          <a:bodyPr>
            <a:normAutofit/>
          </a:bodyPr>
          <a:lstStyle/>
          <a:p>
            <a:pPr algn="just" eaLnBrk="1" hangingPunct="1"/>
            <a:r>
              <a:rPr lang="es-MX" sz="2800" dirty="0">
                <a:latin typeface="Arial" panose="020B0604020202020204" pitchFamily="34" charset="0"/>
                <a:cs typeface="Arial" panose="020B0604020202020204" pitchFamily="34" charset="0"/>
              </a:rPr>
              <a:t>Consiste en la determinación de los destinatarios de la norma jurídica, los que generalmente pueden desprenderse de la hipótesis normativa, ya que ésta, expresa o implícitamente, señala si en ella se comprenden a todas las personas, a un determinado género de ellas, o a una especie de las mismas.</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259632" y="980728"/>
            <a:ext cx="6343672" cy="709865"/>
          </a:xfrm>
        </p:spPr>
        <p:txBody>
          <a:bodyPr/>
          <a:lstStyle/>
          <a:p>
            <a:pPr algn="ctr" eaLnBrk="1" hangingPunct="1"/>
            <a:r>
              <a:rPr lang="es-MX" b="1" dirty="0">
                <a:latin typeface="Arial" panose="020B0604020202020204" pitchFamily="34" charset="0"/>
                <a:cs typeface="Arial" panose="020B0604020202020204" pitchFamily="34" charset="0"/>
              </a:rPr>
              <a:t>LA SELECCIÓN DE LA NORMA JURÍDICA EN LOS CASOS DE ANTINOMIA</a:t>
            </a:r>
            <a:endParaRPr lang="es-ES" b="1" dirty="0">
              <a:latin typeface="Arial" panose="020B0604020202020204" pitchFamily="34" charset="0"/>
              <a:cs typeface="Arial" panose="020B0604020202020204" pitchFamily="34" charset="0"/>
            </a:endParaRPr>
          </a:p>
        </p:txBody>
      </p:sp>
      <p:sp>
        <p:nvSpPr>
          <p:cNvPr id="58371" name="Rectangle 3"/>
          <p:cNvSpPr>
            <a:spLocks noGrp="1" noChangeArrowheads="1"/>
          </p:cNvSpPr>
          <p:nvPr>
            <p:ph idx="1"/>
          </p:nvPr>
        </p:nvSpPr>
        <p:spPr>
          <a:xfrm>
            <a:off x="539552" y="2489200"/>
            <a:ext cx="8064896" cy="3530600"/>
          </a:xfrm>
        </p:spPr>
        <p:txBody>
          <a:bodyPr>
            <a:noAutofit/>
          </a:bodyPr>
          <a:lstStyle/>
          <a:p>
            <a:pPr algn="just" eaLnBrk="1" hangingPunct="1"/>
            <a:r>
              <a:rPr lang="es-MX" sz="2400" dirty="0">
                <a:latin typeface="Arial" panose="020B0604020202020204" pitchFamily="34" charset="0"/>
                <a:cs typeface="Arial" panose="020B0604020202020204" pitchFamily="34" charset="0"/>
              </a:rPr>
              <a:t>La  antinomia, consiste en una oposición contradictoria entre dos normas de derecho.</a:t>
            </a:r>
          </a:p>
          <a:p>
            <a:pPr algn="just" eaLnBrk="1" hangingPunct="1"/>
            <a:endParaRPr lang="es-MX" sz="2400" dirty="0">
              <a:latin typeface="Arial" panose="020B0604020202020204" pitchFamily="34" charset="0"/>
              <a:cs typeface="Arial" panose="020B0604020202020204" pitchFamily="34" charset="0"/>
            </a:endParaRPr>
          </a:p>
          <a:p>
            <a:pPr algn="just" eaLnBrk="1" hangingPunct="1"/>
            <a:r>
              <a:rPr lang="es-MX" sz="2400" dirty="0">
                <a:latin typeface="Arial" panose="020B0604020202020204" pitchFamily="34" charset="0"/>
                <a:cs typeface="Arial" panose="020B0604020202020204" pitchFamily="34" charset="0"/>
              </a:rPr>
              <a:t>“Dos normas de Derecho de un mismo sistema se oponen contradictoriamente entre si cuando, teniendo ámbitos iguales de validez material, espacial y temporal, una permite y la otra prohíbe a un mismo sujeto la misma conducta.” (García Máynez)</a:t>
            </a:r>
            <a:endParaRPr lang="es-ES"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2564904"/>
            <a:ext cx="8229600" cy="3442387"/>
          </a:xfrm>
        </p:spPr>
        <p:txBody>
          <a:bodyPr>
            <a:normAutofit/>
          </a:bodyPr>
          <a:lstStyle/>
          <a:p>
            <a:pPr algn="just" eaLnBrk="1" hangingPunct="1"/>
            <a:r>
              <a:rPr lang="es-MX" sz="2200" dirty="0">
                <a:latin typeface="Arial" panose="020B0604020202020204" pitchFamily="34" charset="0"/>
                <a:cs typeface="Arial" panose="020B0604020202020204" pitchFamily="34" charset="0"/>
              </a:rPr>
              <a:t> Resulta importante que se pueda determinar con precisión y claridad cuál es el conflicto que se plantea, cuál es la pretensión de las partes y, finalmente, cuál será la decisión que lo resuelva.</a:t>
            </a:r>
          </a:p>
          <a:p>
            <a:pPr algn="just" eaLnBrk="1" hangingPunct="1">
              <a:buFontTx/>
              <a:buNone/>
            </a:pPr>
            <a:endParaRPr lang="es-ES" sz="2200" dirty="0">
              <a:latin typeface="Arial" panose="020B0604020202020204" pitchFamily="34" charset="0"/>
              <a:cs typeface="Arial" panose="020B0604020202020204" pitchFamily="34" charset="0"/>
            </a:endParaRPr>
          </a:p>
          <a:p>
            <a:pPr algn="just" eaLnBrk="1" hangingPunct="1"/>
            <a:r>
              <a:rPr lang="es-ES" sz="2200" dirty="0">
                <a:latin typeface="Arial" panose="020B0604020202020204" pitchFamily="34" charset="0"/>
                <a:cs typeface="Arial" panose="020B0604020202020204" pitchFamily="34" charset="0"/>
              </a:rPr>
              <a:t>Cuando hablamos del “conflicto” debemos entender que es la problemática planteada por las partes, el tema propuesto, la </a:t>
            </a:r>
            <a:r>
              <a:rPr lang="es-ES" sz="2200" i="1" dirty="0" err="1">
                <a:latin typeface="Arial" panose="020B0604020202020204" pitchFamily="34" charset="0"/>
                <a:cs typeface="Arial" panose="020B0604020202020204" pitchFamily="34" charset="0"/>
              </a:rPr>
              <a:t>litis</a:t>
            </a:r>
            <a:r>
              <a:rPr lang="es-ES" sz="2200" dirty="0">
                <a:latin typeface="Arial" panose="020B0604020202020204" pitchFamily="34" charset="0"/>
                <a:cs typeface="Arial" panose="020B0604020202020204" pitchFamily="34" charset="0"/>
              </a:rPr>
              <a:t> a dilucidar. </a:t>
            </a:r>
            <a:r>
              <a:rPr lang="es-ES" dirty="0"/>
              <a:t>		</a:t>
            </a:r>
          </a:p>
        </p:txBody>
      </p:sp>
      <p:sp>
        <p:nvSpPr>
          <p:cNvPr id="2" name="CuadroTexto 1">
            <a:extLst>
              <a:ext uri="{FF2B5EF4-FFF2-40B4-BE49-F238E27FC236}">
                <a16:creationId xmlns:a16="http://schemas.microsoft.com/office/drawing/2014/main" id="{F2CC7817-2384-3995-9A35-844ECC250983}"/>
              </a:ext>
            </a:extLst>
          </p:cNvPr>
          <p:cNvSpPr txBox="1"/>
          <p:nvPr/>
        </p:nvSpPr>
        <p:spPr>
          <a:xfrm>
            <a:off x="2195736" y="1124744"/>
            <a:ext cx="5184576" cy="584775"/>
          </a:xfrm>
          <a:prstGeom prst="rect">
            <a:avLst/>
          </a:prstGeom>
          <a:noFill/>
        </p:spPr>
        <p:txBody>
          <a:bodyPr wrap="square" rtlCol="0">
            <a:spAutoFit/>
          </a:bodyPr>
          <a:lstStyle/>
          <a:p>
            <a:r>
              <a:rPr kumimoji="0" lang="es-MX" sz="3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EL PROBLEMA JURÍDICO</a:t>
            </a:r>
            <a:endParaRPr lang="es-MX" dirty="0"/>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865970" y="927098"/>
            <a:ext cx="6802374" cy="917726"/>
          </a:xfrm>
        </p:spPr>
        <p:txBody>
          <a:bodyPr>
            <a:noAutofit/>
          </a:bodyPr>
          <a:lstStyle/>
          <a:p>
            <a:pPr algn="ctr" eaLnBrk="1" hangingPunct="1"/>
            <a:r>
              <a:rPr lang="es-MX" b="1" dirty="0">
                <a:latin typeface="Arial" panose="020B0604020202020204" pitchFamily="34" charset="0"/>
                <a:cs typeface="Arial" panose="020B0604020202020204" pitchFamily="34" charset="0"/>
              </a:rPr>
              <a:t>TÉCNICA PARA DETECTAR LA ANTINOMIA</a:t>
            </a:r>
            <a:endParaRPr lang="es-ES" b="1" dirty="0">
              <a:latin typeface="Arial" panose="020B0604020202020204" pitchFamily="34" charset="0"/>
              <a:cs typeface="Arial" panose="020B0604020202020204" pitchFamily="34" charset="0"/>
            </a:endParaRPr>
          </a:p>
        </p:txBody>
      </p:sp>
      <p:sp>
        <p:nvSpPr>
          <p:cNvPr id="59395" name="Rectangle 3"/>
          <p:cNvSpPr>
            <a:spLocks noGrp="1" noChangeArrowheads="1"/>
          </p:cNvSpPr>
          <p:nvPr>
            <p:ph idx="1"/>
          </p:nvPr>
        </p:nvSpPr>
        <p:spPr>
          <a:xfrm>
            <a:off x="395536" y="1976190"/>
            <a:ext cx="8208912" cy="4477146"/>
          </a:xfrm>
        </p:spPr>
        <p:txBody>
          <a:bodyPr>
            <a:noAutofit/>
          </a:bodyPr>
          <a:lstStyle/>
          <a:p>
            <a:pPr eaLnBrk="1" hangingPunct="1">
              <a:lnSpc>
                <a:spcPct val="90000"/>
              </a:lnSpc>
            </a:pPr>
            <a:endParaRPr lang="es-MX" sz="2400" dirty="0"/>
          </a:p>
          <a:p>
            <a:pPr algn="just" eaLnBrk="1" hangingPunct="1">
              <a:lnSpc>
                <a:spcPct val="90000"/>
              </a:lnSpc>
            </a:pPr>
            <a:r>
              <a:rPr lang="es-MX" sz="2400" dirty="0">
                <a:latin typeface="Arial" panose="020B0604020202020204" pitchFamily="34" charset="0"/>
                <a:cs typeface="Arial" panose="020B0604020202020204" pitchFamily="34" charset="0"/>
              </a:rPr>
              <a:t>Para</a:t>
            </a:r>
            <a:r>
              <a:rPr lang="es-MX" sz="2400" i="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determinar si se está en presencia de una contradicción sólo aparente o de una antinomia real, es conveniente seguir el siguiente procedimiento:</a:t>
            </a:r>
          </a:p>
          <a:p>
            <a:pPr marL="0" indent="0" algn="just" eaLnBrk="1" hangingPunct="1">
              <a:lnSpc>
                <a:spcPct val="90000"/>
              </a:lnSpc>
              <a:buNone/>
            </a:pPr>
            <a:r>
              <a:rPr lang="es-MX" sz="2400" dirty="0">
                <a:latin typeface="Arial" panose="020B0604020202020204" pitchFamily="34" charset="0"/>
                <a:cs typeface="Arial" panose="020B0604020202020204" pitchFamily="34" charset="0"/>
              </a:rPr>
              <a:t>1. Interpretar ambos preceptos, mediante el empleo de los métodos hermenéuticos. </a:t>
            </a:r>
          </a:p>
          <a:p>
            <a:pPr marL="0" indent="0" algn="just" eaLnBrk="1" hangingPunct="1">
              <a:lnSpc>
                <a:spcPct val="90000"/>
              </a:lnSpc>
              <a:buNone/>
            </a:pPr>
            <a:r>
              <a:rPr lang="es-MX" sz="2400" dirty="0">
                <a:latin typeface="Arial" panose="020B0604020202020204" pitchFamily="34" charset="0"/>
                <a:cs typeface="Arial" panose="020B0604020202020204" pitchFamily="34" charset="0"/>
              </a:rPr>
              <a:t>2. Determinar si existe o no contradicción entre ambos preceptos; esto es, debe precisarse si uno de los preceptos prohíbe y el otro permite la misma conducta.</a:t>
            </a:r>
          </a:p>
          <a:p>
            <a:pPr marL="0" indent="0" algn="just" eaLnBrk="1" hangingPunct="1">
              <a:lnSpc>
                <a:spcPct val="90000"/>
              </a:lnSpc>
              <a:buNone/>
            </a:pPr>
            <a:r>
              <a:rPr lang="es-MX" sz="2400" dirty="0">
                <a:latin typeface="Arial" panose="020B0604020202020204" pitchFamily="34" charset="0"/>
                <a:cs typeface="Arial" panose="020B0604020202020204" pitchFamily="34" charset="0"/>
              </a:rPr>
              <a:t>3. Si se llegó a la conclusión de que la antinomia sí existe, debe determinarse cuál es la norma </a:t>
            </a:r>
            <a:r>
              <a:rPr lang="es-MX" sz="2400" i="1" dirty="0">
                <a:latin typeface="Arial" panose="020B0604020202020204" pitchFamily="34" charset="0"/>
                <a:cs typeface="Arial" panose="020B0604020202020204" pitchFamily="34" charset="0"/>
              </a:rPr>
              <a:t>válida </a:t>
            </a:r>
            <a:r>
              <a:rPr lang="es-MX" sz="2400" dirty="0">
                <a:latin typeface="Arial" panose="020B0604020202020204" pitchFamily="34" charset="0"/>
                <a:cs typeface="Arial" panose="020B0604020202020204" pitchFamily="34" charset="0"/>
              </a:rPr>
              <a:t>y cuál la </a:t>
            </a:r>
            <a:r>
              <a:rPr lang="es-MX" sz="2400" i="1" dirty="0">
                <a:latin typeface="Arial" panose="020B0604020202020204" pitchFamily="34" charset="0"/>
                <a:cs typeface="Arial" panose="020B0604020202020204" pitchFamily="34" charset="0"/>
              </a:rPr>
              <a:t>inválida.</a:t>
            </a:r>
            <a:r>
              <a:rPr lang="es-MX" sz="2400" dirty="0">
                <a:latin typeface="Arial" panose="020B0604020202020204" pitchFamily="34" charset="0"/>
                <a:cs typeface="Arial" panose="020B0604020202020204" pitchFamily="34" charset="0"/>
              </a:rPr>
              <a:t> </a:t>
            </a:r>
            <a:endParaRPr lang="es-ES"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95536" y="927098"/>
            <a:ext cx="8064896" cy="917726"/>
          </a:xfrm>
        </p:spPr>
        <p:txBody>
          <a:bodyPr>
            <a:noAutofit/>
          </a:bodyPr>
          <a:lstStyle/>
          <a:p>
            <a:pPr algn="ctr" eaLnBrk="1" hangingPunct="1"/>
            <a:r>
              <a:rPr lang="es-MX" b="1" dirty="0">
                <a:latin typeface="Arial" panose="020B0604020202020204" pitchFamily="34" charset="0"/>
                <a:cs typeface="Arial" panose="020B0604020202020204" pitchFamily="34" charset="0"/>
              </a:rPr>
              <a:t>REGLAS PARA SOLUCIONAR LA ANTINOMIA</a:t>
            </a:r>
            <a:endParaRPr lang="es-ES" b="1" dirty="0">
              <a:latin typeface="Arial" panose="020B0604020202020204" pitchFamily="34" charset="0"/>
              <a:cs typeface="Arial" panose="020B0604020202020204" pitchFamily="34" charset="0"/>
            </a:endParaRPr>
          </a:p>
        </p:txBody>
      </p:sp>
      <p:sp>
        <p:nvSpPr>
          <p:cNvPr id="60419" name="Rectangle 3"/>
          <p:cNvSpPr>
            <a:spLocks noGrp="1" noChangeArrowheads="1"/>
          </p:cNvSpPr>
          <p:nvPr>
            <p:ph idx="1"/>
          </p:nvPr>
        </p:nvSpPr>
        <p:spPr>
          <a:xfrm>
            <a:off x="395536" y="2489200"/>
            <a:ext cx="8208912" cy="3530600"/>
          </a:xfrm>
        </p:spPr>
        <p:txBody>
          <a:bodyPr anchor="ctr">
            <a:normAutofit/>
          </a:bodyPr>
          <a:lstStyle/>
          <a:p>
            <a:pPr algn="just" eaLnBrk="1" hangingPunct="1"/>
            <a:r>
              <a:rPr lang="es-MX" sz="2400" dirty="0">
                <a:latin typeface="Arial" panose="020B0604020202020204" pitchFamily="34" charset="0"/>
                <a:cs typeface="Arial" panose="020B0604020202020204" pitchFamily="34" charset="0"/>
              </a:rPr>
              <a:t>En el propio sistema normativo positivo es en donde se encuentran los criterios para resolver los diferentes problemas antinómicos que en la práctica se presentan. </a:t>
            </a:r>
          </a:p>
          <a:p>
            <a:pPr algn="just" eaLnBrk="1" hangingPunct="1"/>
            <a:endParaRPr lang="es-MX" sz="2400" dirty="0">
              <a:latin typeface="Arial" panose="020B0604020202020204" pitchFamily="34" charset="0"/>
              <a:cs typeface="Arial" panose="020B0604020202020204" pitchFamily="34" charset="0"/>
            </a:endParaRPr>
          </a:p>
          <a:p>
            <a:pPr algn="just" eaLnBrk="1" hangingPunct="1"/>
            <a:r>
              <a:rPr lang="es-MX" sz="2400" dirty="0">
                <a:latin typeface="Arial" panose="020B0604020202020204" pitchFamily="34" charset="0"/>
                <a:cs typeface="Arial" panose="020B0604020202020204" pitchFamily="34" charset="0"/>
              </a:rPr>
              <a:t>Contradicción entre dos preceptos de la Constitución Política de los Estados Unidos Mexicanos. Con relación a este punto, es necesario distinguir los siguientes conceptos: la inconstitucionalidad y la antinomia.</a:t>
            </a:r>
            <a:r>
              <a:rPr lang="es-ES" sz="2400" dirty="0">
                <a:latin typeface="Arial" panose="020B0604020202020204" pitchFamily="34" charset="0"/>
                <a:cs typeface="Arial" panose="020B0604020202020204" pitchFamily="34" charset="0"/>
              </a:rPr>
              <a:t> </a:t>
            </a:r>
            <a:endParaRPr lang="es-MX" sz="2400" dirty="0">
              <a:latin typeface="Arial" panose="020B0604020202020204" pitchFamily="34" charset="0"/>
              <a:cs typeface="Arial" panose="020B0604020202020204" pitchFamily="34" charset="0"/>
            </a:endParaRPr>
          </a:p>
          <a:p>
            <a:pPr eaLnBrk="1" hangingPunct="1"/>
            <a:endParaRPr lang="es-ES" sz="2400" dirty="0"/>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2348880"/>
            <a:ext cx="8147248" cy="3658411"/>
          </a:xfrm>
        </p:spPr>
        <p:txBody>
          <a:bodyPr anchor="ctr">
            <a:normAutofit fontScale="92500"/>
          </a:bodyPr>
          <a:lstStyle/>
          <a:p>
            <a:pPr algn="just" eaLnBrk="1" hangingPunct="1"/>
            <a:r>
              <a:rPr lang="es-MX" sz="2400" dirty="0">
                <a:latin typeface="Arial" panose="020B0604020202020204" pitchFamily="34" charset="0"/>
                <a:cs typeface="Arial" panose="020B0604020202020204" pitchFamily="34" charset="0"/>
              </a:rPr>
              <a:t>En todos los casos en los que una norma jurídica es inconstitucional existe antinomia, pero no en todos los casos en que ésta se da, pueda hablarse de inconstitucionalidad.</a:t>
            </a:r>
          </a:p>
          <a:p>
            <a:pPr algn="just" eaLnBrk="1" hangingPunct="1"/>
            <a:endParaRPr lang="es-MX" sz="2400" dirty="0">
              <a:latin typeface="Arial" panose="020B0604020202020204" pitchFamily="34" charset="0"/>
              <a:cs typeface="Arial" panose="020B0604020202020204" pitchFamily="34" charset="0"/>
            </a:endParaRPr>
          </a:p>
          <a:p>
            <a:pPr algn="just" eaLnBrk="1" hangingPunct="1"/>
            <a:r>
              <a:rPr lang="es-MX" sz="2400" dirty="0">
                <a:latin typeface="Arial" panose="020B0604020202020204" pitchFamily="34" charset="0"/>
                <a:cs typeface="Arial" panose="020B0604020202020204" pitchFamily="34" charset="0"/>
              </a:rPr>
              <a:t>Un precepto de la Constitución Federal no puede ser inconstitucional, pues algo “no puede ser y dejar de ser a la vez”. Es decir, si el precepto está en la Constitución, evidentemente no puede estar fuera de ella y, por tanto, forzosamente es conforme con la misma. </a:t>
            </a:r>
            <a:endParaRPr lang="es-ES" sz="24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DC00D472-1A00-AE3A-0F30-F2EFD3255984}"/>
              </a:ext>
            </a:extLst>
          </p:cNvPr>
          <p:cNvSpPr txBox="1"/>
          <p:nvPr/>
        </p:nvSpPr>
        <p:spPr>
          <a:xfrm>
            <a:off x="1043608" y="908720"/>
            <a:ext cx="6768752" cy="1077218"/>
          </a:xfrm>
          <a:prstGeom prst="rect">
            <a:avLst/>
          </a:prstGeom>
          <a:noFill/>
        </p:spPr>
        <p:txBody>
          <a:bodyPr wrap="square" rtlCol="0">
            <a:spAutoFit/>
          </a:bodyPr>
          <a:lstStyle/>
          <a:p>
            <a:pPr algn="ctr"/>
            <a:r>
              <a:rPr lang="es-MX" sz="3200" b="1" dirty="0">
                <a:solidFill>
                  <a:schemeClr val="bg1"/>
                </a:solidFill>
                <a:latin typeface="Arial" panose="020B0604020202020204" pitchFamily="34" charset="0"/>
                <a:cs typeface="Arial" panose="020B0604020202020204" pitchFamily="34" charset="0"/>
              </a:rPr>
              <a:t>REGLAS PARA SOLUCIONAR LA ANTINOMIA</a:t>
            </a:r>
            <a:endParaRPr lang="es-MX" sz="3200" dirty="0">
              <a:solidFill>
                <a:schemeClr val="bg1"/>
              </a:solidFill>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276872"/>
            <a:ext cx="8175852" cy="4464496"/>
          </a:xfrm>
        </p:spPr>
        <p:txBody>
          <a:bodyPr>
            <a:normAutofit fontScale="25000" lnSpcReduction="20000"/>
          </a:bodyPr>
          <a:lstStyle/>
          <a:p>
            <a:pPr algn="just">
              <a:buNone/>
            </a:pPr>
            <a:r>
              <a:rPr lang="es-ES" sz="5200" dirty="0"/>
              <a:t>	</a:t>
            </a:r>
            <a:r>
              <a:rPr lang="es-ES" sz="5200" dirty="0">
                <a:latin typeface="Arial" panose="020B0604020202020204" pitchFamily="34" charset="0"/>
                <a:cs typeface="Arial" panose="020B0604020202020204" pitchFamily="34" charset="0"/>
              </a:rPr>
              <a:t>En la Acción de Inconstitucionalidad 4/2009, promovida por el Partido del Trabajo, se planteó la inconstitucionalidad del artículo 121 de la Ley Electoral del Estado de Querétaro, el cual establece que no procede la acreditación como representante de casilla de partido político, de aquellos ciudadanos que hayan sido designados para fungir como funcionarios de las mesas directivas de casilla.</a:t>
            </a:r>
          </a:p>
          <a:p>
            <a:pPr algn="just">
              <a:buNone/>
            </a:pPr>
            <a:r>
              <a:rPr lang="es-ES" sz="5200" dirty="0">
                <a:latin typeface="Arial" panose="020B0604020202020204" pitchFamily="34" charset="0"/>
                <a:cs typeface="Arial" panose="020B0604020202020204" pitchFamily="34" charset="0"/>
              </a:rPr>
              <a:t>	Lo que hizo la Suprema Corte de Justicia de la Nación fue un ejercicio de ponderación en el cual confrontó los siguientes principios:</a:t>
            </a:r>
            <a:endParaRPr lang="es-MX" sz="5200" dirty="0">
              <a:latin typeface="Arial" panose="020B0604020202020204" pitchFamily="34" charset="0"/>
              <a:cs typeface="Arial" panose="020B0604020202020204" pitchFamily="34" charset="0"/>
            </a:endParaRPr>
          </a:p>
          <a:p>
            <a:pPr algn="just">
              <a:buNone/>
            </a:pPr>
            <a:r>
              <a:rPr lang="es-ES" sz="5200" dirty="0">
                <a:latin typeface="Arial" panose="020B0604020202020204" pitchFamily="34" charset="0"/>
                <a:cs typeface="Arial" panose="020B0604020202020204" pitchFamily="34" charset="0"/>
              </a:rPr>
              <a:t>	El derecho constitucional de asociación y participación en los asuntos políticos del país vs. la obligación constitucional de ser funcionario de mesa directiva de casilla.</a:t>
            </a:r>
            <a:endParaRPr lang="es-MX" sz="5200" dirty="0">
              <a:latin typeface="Arial" panose="020B0604020202020204" pitchFamily="34" charset="0"/>
              <a:cs typeface="Arial" panose="020B0604020202020204" pitchFamily="34" charset="0"/>
            </a:endParaRPr>
          </a:p>
          <a:p>
            <a:pPr indent="14288" algn="just">
              <a:buNone/>
            </a:pPr>
            <a:r>
              <a:rPr lang="es-ES" sz="5200" dirty="0">
                <a:latin typeface="Arial" panose="020B0604020202020204" pitchFamily="34" charset="0"/>
                <a:cs typeface="Arial" panose="020B0604020202020204" pitchFamily="34" charset="0"/>
              </a:rPr>
              <a:t>La Corte reconoció, por una parte, el derecho de libre asociación y participación en los asuntos políticos del país -regulado por el artículo 35, fracción III, constitucional-, y por otra, la obligación de ser funcionario de mesa directiva de casilla -prevista por los artículos 5 y 36, fracción V, de la Carta Magna-; sin embargo, otorgó mayor entidad a la segunda, mediante la invocación del interés de la sociedad en hacer respetar la libre emisión y efectividad del sufragio, garantizar el secreto del voto y asegurar la autenticidad del escrutinio y cómputo, como extremos indispensables a favor del sistema democrático electoral.</a:t>
            </a:r>
          </a:p>
          <a:p>
            <a:pPr indent="14288" algn="just">
              <a:buNone/>
            </a:pPr>
            <a:r>
              <a:rPr lang="es-ES" sz="5200" dirty="0">
                <a:latin typeface="Arial" panose="020B0604020202020204" pitchFamily="34" charset="0"/>
                <a:cs typeface="Arial" panose="020B0604020202020204" pitchFamily="34" charset="0"/>
              </a:rPr>
              <a:t>Lo cual quedó plasmado en el criterio:</a:t>
            </a:r>
            <a:r>
              <a:rPr lang="es-MX" sz="5200" dirty="0">
                <a:latin typeface="Arial" panose="020B0604020202020204" pitchFamily="34" charset="0"/>
                <a:cs typeface="Arial" panose="020B0604020202020204" pitchFamily="34" charset="0"/>
              </a:rPr>
              <a:t> </a:t>
            </a:r>
            <a:r>
              <a:rPr lang="es-ES" sz="5200" b="1" i="1" dirty="0">
                <a:latin typeface="Arial" panose="020B0604020202020204" pitchFamily="34" charset="0"/>
                <a:cs typeface="Arial" panose="020B0604020202020204" pitchFamily="34" charset="0"/>
              </a:rPr>
              <a:t>“Funcionarios electorales de casilla. La medida establecida en el artículo 121 de la Ley Electoral del Estado de Querétaro, a través de la cual impone la obligación a los ciudadanos de desempeñar funciones electorales, excluyendo la posibilidad de que participen como representantes de casilla de los partidos políticos y coaliciones, salvaguarda fines constitucionalmente legítimos y razonables.”</a:t>
            </a:r>
            <a:r>
              <a:rPr lang="es-ES" sz="4800" i="0" dirty="0">
                <a:solidFill>
                  <a:srgbClr val="212529"/>
                </a:solidFill>
                <a:effectLst/>
                <a:latin typeface="Arial" panose="020B0604020202020204" pitchFamily="34" charset="0"/>
                <a:cs typeface="Arial" panose="020B0604020202020204" pitchFamily="34" charset="0"/>
              </a:rPr>
              <a:t> Registro digital: 165793, Instancia: Pleno, Novena Época</a:t>
            </a:r>
            <a:r>
              <a:rPr lang="es-ES" sz="4800" dirty="0">
                <a:solidFill>
                  <a:srgbClr val="212529"/>
                </a:solidFill>
                <a:latin typeface="Arial" panose="020B0604020202020204" pitchFamily="34" charset="0"/>
                <a:cs typeface="Arial" panose="020B0604020202020204" pitchFamily="34" charset="0"/>
              </a:rPr>
              <a:t>, </a:t>
            </a:r>
            <a:r>
              <a:rPr lang="es-ES" sz="4800" i="0" dirty="0">
                <a:solidFill>
                  <a:srgbClr val="212529"/>
                </a:solidFill>
                <a:effectLst/>
                <a:latin typeface="Arial" panose="020B0604020202020204" pitchFamily="34" charset="0"/>
                <a:cs typeface="Arial" panose="020B0604020202020204" pitchFamily="34" charset="0"/>
              </a:rPr>
              <a:t>Materia(s): Constitucional, Tesis: P./J. 124/2009, Fuente: Semanario Judicial de la Federación y su </a:t>
            </a:r>
            <a:r>
              <a:rPr lang="es-ES" sz="4800" i="0" dirty="0" err="1">
                <a:solidFill>
                  <a:srgbClr val="212529"/>
                </a:solidFill>
                <a:effectLst/>
                <a:latin typeface="Arial" panose="020B0604020202020204" pitchFamily="34" charset="0"/>
                <a:cs typeface="Arial" panose="020B0604020202020204" pitchFamily="34" charset="0"/>
              </a:rPr>
              <a:t>Gaceta.Tomo</a:t>
            </a:r>
            <a:r>
              <a:rPr lang="es-ES" sz="4800" i="0" dirty="0">
                <a:solidFill>
                  <a:srgbClr val="212529"/>
                </a:solidFill>
                <a:effectLst/>
                <a:latin typeface="Arial" panose="020B0604020202020204" pitchFamily="34" charset="0"/>
                <a:cs typeface="Arial" panose="020B0604020202020204" pitchFamily="34" charset="0"/>
              </a:rPr>
              <a:t> XXX, Diciembre de 2009, página 1233., Tipo: Jurisprudencia. </a:t>
            </a:r>
          </a:p>
          <a:p>
            <a:pPr indent="14288" algn="just">
              <a:buNone/>
            </a:pPr>
            <a:endParaRPr lang="es-MX" dirty="0"/>
          </a:p>
        </p:txBody>
      </p:sp>
      <p:sp>
        <p:nvSpPr>
          <p:cNvPr id="2" name="CuadroTexto 1">
            <a:extLst>
              <a:ext uri="{FF2B5EF4-FFF2-40B4-BE49-F238E27FC236}">
                <a16:creationId xmlns:a16="http://schemas.microsoft.com/office/drawing/2014/main" id="{A13C8DA3-8660-F953-7705-010CA5803383}"/>
              </a:ext>
            </a:extLst>
          </p:cNvPr>
          <p:cNvSpPr txBox="1"/>
          <p:nvPr/>
        </p:nvSpPr>
        <p:spPr>
          <a:xfrm>
            <a:off x="2843808" y="1196752"/>
            <a:ext cx="3744416" cy="584775"/>
          </a:xfrm>
          <a:prstGeom prst="rect">
            <a:avLst/>
          </a:prstGeom>
          <a:noFill/>
        </p:spPr>
        <p:txBody>
          <a:bodyPr wrap="square" rtlCol="0">
            <a:spAutoFit/>
          </a:bodyPr>
          <a:lstStyle/>
          <a:p>
            <a:pPr algn="ctr"/>
            <a:r>
              <a:rPr lang="es-ES" sz="3200" b="1" dirty="0">
                <a:solidFill>
                  <a:schemeClr val="bg1"/>
                </a:solidFill>
                <a:latin typeface="Arial" panose="020B0604020202020204" pitchFamily="34" charset="0"/>
                <a:cs typeface="Arial" panose="020B0604020202020204" pitchFamily="34" charset="0"/>
              </a:rPr>
              <a:t>EJEMPLO</a:t>
            </a:r>
            <a:r>
              <a:rPr lang="es-ES" dirty="0"/>
              <a:t> </a:t>
            </a:r>
            <a:endParaRPr lang="es-MX" dirty="0"/>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23528" y="1052736"/>
            <a:ext cx="7787208" cy="948644"/>
          </a:xfrm>
        </p:spPr>
        <p:txBody>
          <a:bodyPr>
            <a:noAutofit/>
          </a:bodyPr>
          <a:lstStyle/>
          <a:p>
            <a:pPr algn="ctr" eaLnBrk="1" hangingPunct="1"/>
            <a:r>
              <a:rPr lang="es-MX" sz="2400" b="1" dirty="0">
                <a:latin typeface="Arial" panose="020B0604020202020204" pitchFamily="34" charset="0"/>
                <a:cs typeface="Arial" panose="020B0604020202020204" pitchFamily="34" charset="0"/>
              </a:rPr>
              <a:t>CONTRADICCIÓN ENTRE UN PRECEPTO DE LA CONSTITUCIÓN Y UNO DE RANGO INFERIOR</a:t>
            </a:r>
            <a:br>
              <a:rPr lang="es-MX" dirty="0"/>
            </a:br>
            <a:endParaRPr lang="es-ES" dirty="0"/>
          </a:p>
        </p:txBody>
      </p:sp>
      <p:sp>
        <p:nvSpPr>
          <p:cNvPr id="63491" name="Rectangle 3"/>
          <p:cNvSpPr>
            <a:spLocks noGrp="1" noChangeArrowheads="1"/>
          </p:cNvSpPr>
          <p:nvPr>
            <p:ph idx="1"/>
          </p:nvPr>
        </p:nvSpPr>
        <p:spPr>
          <a:xfrm>
            <a:off x="673224" y="2564904"/>
            <a:ext cx="7787208" cy="3744416"/>
          </a:xfrm>
        </p:spPr>
        <p:txBody>
          <a:bodyPr>
            <a:normAutofit/>
          </a:bodyPr>
          <a:lstStyle/>
          <a:p>
            <a:pPr algn="just" eaLnBrk="1" hangingPunct="1">
              <a:lnSpc>
                <a:spcPct val="80000"/>
              </a:lnSpc>
              <a:buNone/>
            </a:pPr>
            <a:r>
              <a:rPr lang="es-MX" sz="2400" dirty="0">
                <a:latin typeface="Arial" panose="020B0604020202020204" pitchFamily="34" charset="0"/>
                <a:cs typeface="Arial" panose="020B0604020202020204" pitchFamily="34" charset="0"/>
              </a:rPr>
              <a:t>El artículo 133 de la Constitución Federal establece:</a:t>
            </a:r>
          </a:p>
          <a:p>
            <a:pPr algn="just" eaLnBrk="1" hangingPunct="1">
              <a:lnSpc>
                <a:spcPct val="80000"/>
              </a:lnSpc>
              <a:buNone/>
            </a:pPr>
            <a:endParaRPr lang="es-MX" sz="2400" dirty="0">
              <a:latin typeface="Arial" panose="020B0604020202020204" pitchFamily="34" charset="0"/>
              <a:cs typeface="Arial" panose="020B0604020202020204" pitchFamily="34" charset="0"/>
            </a:endParaRPr>
          </a:p>
          <a:p>
            <a:pPr marL="0" indent="0" algn="just" eaLnBrk="1" hangingPunct="1">
              <a:lnSpc>
                <a:spcPct val="80000"/>
              </a:lnSpc>
              <a:buNone/>
            </a:pPr>
            <a:r>
              <a:rPr lang="es-MX" sz="2400" dirty="0">
                <a:latin typeface="Arial" panose="020B0604020202020204" pitchFamily="34" charset="0"/>
                <a:cs typeface="Arial" panose="020B0604020202020204" pitchFamily="34" charset="0"/>
              </a:rPr>
              <a:t>“</a:t>
            </a:r>
            <a:r>
              <a:rPr lang="es-ES" sz="2400" dirty="0">
                <a:latin typeface="Arial" panose="020B0604020202020204" pitchFamily="34" charset="0"/>
                <a:cs typeface="Arial" panose="020B0604020202020204" pitchFamily="34" charset="0"/>
              </a:rPr>
              <a:t>Esta Constitución, las leyes del Congreso de la Unión que emanen de ella y todos los tratados que estén de acuerdo con la misma, celebrados y que se celebren por el Presidente de la República, con aprobación del Senado, serán la Ley Suprema de toda la Unión. Los jueces de cada entidad federativa se arreglarán a dicha Constitución, leyes y tratados, a pesar de las disposiciones en contrario que pueda haber en las Constituciones o leyes de las entidades federativas.”</a:t>
            </a: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99592" y="1052736"/>
            <a:ext cx="7090406" cy="709865"/>
          </a:xfrm>
        </p:spPr>
        <p:txBody>
          <a:bodyPr>
            <a:normAutofit fontScale="90000"/>
          </a:bodyPr>
          <a:lstStyle/>
          <a:p>
            <a:pPr algn="ctr" eaLnBrk="1" hangingPunct="1"/>
            <a:r>
              <a:rPr lang="es-ES" sz="3200" b="1" dirty="0">
                <a:latin typeface="Arial" panose="020B0604020202020204" pitchFamily="34" charset="0"/>
                <a:cs typeface="Arial" panose="020B0604020202020204" pitchFamily="34" charset="0"/>
              </a:rPr>
              <a:t>CONTRADICCIÓN ENTRE DOS PRECEPTOS DE CARÁCTER FEDERAL DE IGUAL RANGO</a:t>
            </a:r>
          </a:p>
        </p:txBody>
      </p:sp>
      <p:sp>
        <p:nvSpPr>
          <p:cNvPr id="65539" name="Rectangle 3"/>
          <p:cNvSpPr>
            <a:spLocks noGrp="1" noChangeArrowheads="1"/>
          </p:cNvSpPr>
          <p:nvPr>
            <p:ph idx="1"/>
          </p:nvPr>
        </p:nvSpPr>
        <p:spPr>
          <a:xfrm>
            <a:off x="539552" y="2489200"/>
            <a:ext cx="8064896" cy="4108152"/>
          </a:xfrm>
        </p:spPr>
        <p:txBody>
          <a:bodyPr>
            <a:normAutofit fontScale="25000" lnSpcReduction="20000"/>
          </a:bodyPr>
          <a:lstStyle/>
          <a:p>
            <a:pPr marL="0" indent="0" algn="just">
              <a:buNone/>
            </a:pPr>
            <a:r>
              <a:rPr lang="es-MX" sz="6400" b="1" i="1" dirty="0">
                <a:latin typeface="Arial" panose="020B0604020202020204" pitchFamily="34" charset="0"/>
                <a:cs typeface="Arial" panose="020B0604020202020204" pitchFamily="34" charset="0"/>
              </a:rPr>
              <a:t>“RECURSO DE REVOCACION, ES OBLIGATORIO AGOTARLO ANTES DE ACUDIR AL JUICIO ADMINISTRATIVO DE NULIDAD (LEGISLACION ADUANERA).</a:t>
            </a:r>
            <a:r>
              <a:rPr lang="es-MX" sz="6400" i="1" dirty="0">
                <a:latin typeface="Arial" panose="020B0604020202020204" pitchFamily="34" charset="0"/>
                <a:cs typeface="Arial" panose="020B0604020202020204" pitchFamily="34" charset="0"/>
              </a:rPr>
              <a:t> </a:t>
            </a:r>
            <a:r>
              <a:rPr lang="es-MX" sz="6400" i="1" u="sng" dirty="0">
                <a:latin typeface="Arial" panose="020B0604020202020204" pitchFamily="34" charset="0"/>
                <a:cs typeface="Arial" panose="020B0604020202020204" pitchFamily="34" charset="0"/>
              </a:rPr>
              <a:t>La Ley Aduanera</a:t>
            </a:r>
            <a:r>
              <a:rPr lang="es-MX" sz="6400" i="1" dirty="0">
                <a:latin typeface="Arial" panose="020B0604020202020204" pitchFamily="34" charset="0"/>
                <a:cs typeface="Arial" panose="020B0604020202020204" pitchFamily="34" charset="0"/>
              </a:rPr>
              <a:t> establece que en contra de las resoluciones definitivas que dicten las autoridades aduaneras </a:t>
            </a:r>
            <a:r>
              <a:rPr lang="es-MX" sz="6400" i="1" u="sng" dirty="0">
                <a:latin typeface="Arial" panose="020B0604020202020204" pitchFamily="34" charset="0"/>
                <a:cs typeface="Arial" panose="020B0604020202020204" pitchFamily="34" charset="0"/>
              </a:rPr>
              <a:t>procederán los recursos establecidos en el Código Fiscal de la Federación y que este, en su artículo 120 al referirse a la interposición del recurso de revocación, prevé que </a:t>
            </a:r>
            <a:r>
              <a:rPr lang="es-MX" sz="6400" i="1" u="sng" dirty="0" err="1">
                <a:latin typeface="Arial" panose="020B0604020202020204" pitchFamily="34" charset="0"/>
                <a:cs typeface="Arial" panose="020B0604020202020204" pitchFamily="34" charset="0"/>
              </a:rPr>
              <a:t>sera</a:t>
            </a:r>
            <a:r>
              <a:rPr lang="es-MX" sz="6400" i="1" u="sng" dirty="0">
                <a:latin typeface="Arial" panose="020B0604020202020204" pitchFamily="34" charset="0"/>
                <a:cs typeface="Arial" panose="020B0604020202020204" pitchFamily="34" charset="0"/>
              </a:rPr>
              <a:t> optativa </a:t>
            </a:r>
            <a:r>
              <a:rPr lang="es-MX" sz="6400" i="1" dirty="0">
                <a:latin typeface="Arial" panose="020B0604020202020204" pitchFamily="34" charset="0"/>
                <a:cs typeface="Arial" panose="020B0604020202020204" pitchFamily="34" charset="0"/>
              </a:rPr>
              <a:t>tal interposición para el interesado, antes de acudir al tribunal fiscal de la federación; sin embargo, </a:t>
            </a:r>
            <a:r>
              <a:rPr lang="es-MX" sz="6400" i="1" u="sng" dirty="0">
                <a:latin typeface="Arial" panose="020B0604020202020204" pitchFamily="34" charset="0"/>
                <a:cs typeface="Arial" panose="020B0604020202020204" pitchFamily="34" charset="0"/>
              </a:rPr>
              <a:t>el artículo 142 de dicha ley, establece la salvedad por cuanto a la obligatoriedad de interponer dicho recurso, y estando previsto en la ley especial que lo es la ley aduanera, esta es aplicable frente a la norma general que prevé el diverso Código Fiscal de la Federación</a:t>
            </a:r>
            <a:r>
              <a:rPr lang="es-MX" sz="6400" i="1" dirty="0">
                <a:latin typeface="Arial" panose="020B0604020202020204" pitchFamily="34" charset="0"/>
                <a:cs typeface="Arial" panose="020B0604020202020204" pitchFamily="34" charset="0"/>
              </a:rPr>
              <a:t>, de tal manera que aun cuando la resolución administrativa impugnada no proviene de tribunales judiciales, administrativos y del trabajo y emana de un procedimiento seguido en forma de juicio, en el caso no se esta frente a la resolución definitiva, para los efectos del amparo, puesto que la recurrida en vía de amparo indirecto, puede ser revocada, modificada o anulada mediante el recurso de revocación y más aún, a través del juicio de nulidad por el tribunal fiscal de la federación.” </a:t>
            </a:r>
            <a:r>
              <a:rPr lang="es-MX" sz="6600" i="0" dirty="0">
                <a:solidFill>
                  <a:srgbClr val="212529"/>
                </a:solidFill>
                <a:effectLst/>
                <a:latin typeface="Arial" panose="020B0604020202020204" pitchFamily="34" charset="0"/>
                <a:cs typeface="Arial" panose="020B0604020202020204" pitchFamily="34" charset="0"/>
              </a:rPr>
              <a:t>Registro digital: 214262, Instancia: Tribunales Colegiados de Circuito, Octava Época</a:t>
            </a:r>
            <a:r>
              <a:rPr lang="es-MX" sz="6600" dirty="0">
                <a:solidFill>
                  <a:srgbClr val="212529"/>
                </a:solidFill>
                <a:latin typeface="Arial" panose="020B0604020202020204" pitchFamily="34" charset="0"/>
                <a:cs typeface="Arial" panose="020B0604020202020204" pitchFamily="34" charset="0"/>
              </a:rPr>
              <a:t>, </a:t>
            </a:r>
            <a:r>
              <a:rPr lang="es-MX" sz="6600" i="0" dirty="0">
                <a:solidFill>
                  <a:srgbClr val="212529"/>
                </a:solidFill>
                <a:effectLst/>
                <a:latin typeface="Arial" panose="020B0604020202020204" pitchFamily="34" charset="0"/>
                <a:cs typeface="Arial" panose="020B0604020202020204" pitchFamily="34" charset="0"/>
              </a:rPr>
              <a:t>Materia(s): Administrativa, Tesis: VIII.2o. J/17, Fuente: Gaceta del Semanario Judicial de la Federación. Núm. 71, Noviembre de 1993, página 76, Tipo: Jurisprudencia. </a:t>
            </a:r>
          </a:p>
          <a:p>
            <a:pPr marL="0" indent="0" algn="just">
              <a:buNone/>
            </a:pPr>
            <a:endParaRPr lang="es-MX" sz="6400" dirty="0">
              <a:highlight>
                <a:srgbClr val="FFFF00"/>
              </a:highlight>
              <a:latin typeface="Arial" panose="020B0604020202020204" pitchFamily="34" charset="0"/>
              <a:cs typeface="Arial" panose="020B0604020202020204" pitchFamily="34" charset="0"/>
            </a:endParaRPr>
          </a:p>
          <a:p>
            <a:pPr marL="0" indent="0">
              <a:buNone/>
            </a:pPr>
            <a:br>
              <a:rPr lang="es-MX" sz="2400" dirty="0"/>
            </a:br>
            <a:br>
              <a:rPr lang="es-MX" sz="2400" dirty="0"/>
            </a:br>
            <a:endParaRPr lang="es-MX" sz="2400" dirty="0"/>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65970" y="692696"/>
            <a:ext cx="7018398" cy="1224136"/>
          </a:xfrm>
        </p:spPr>
        <p:txBody>
          <a:bodyPr/>
          <a:lstStyle/>
          <a:p>
            <a:pPr algn="ctr" eaLnBrk="1" hangingPunct="1"/>
            <a:r>
              <a:rPr lang="es-ES" sz="2800" b="1" dirty="0">
                <a:latin typeface="Arial" panose="020B0604020202020204" pitchFamily="34" charset="0"/>
                <a:cs typeface="Arial" panose="020B0604020202020204" pitchFamily="34" charset="0"/>
              </a:rPr>
              <a:t>CONTRADICCIÓN ENTRE DOS PRECEPTOS DE CARÁCTER FEDERAL DE DIVERSA JERARQUÍA</a:t>
            </a:r>
            <a:endParaRPr lang="es-ES" sz="4000" dirty="0">
              <a:latin typeface="Arial" panose="020B0604020202020204" pitchFamily="34" charset="0"/>
              <a:cs typeface="Arial" panose="020B0604020202020204" pitchFamily="34" charset="0"/>
            </a:endParaRPr>
          </a:p>
        </p:txBody>
      </p:sp>
      <p:sp>
        <p:nvSpPr>
          <p:cNvPr id="68611" name="Rectangle 3"/>
          <p:cNvSpPr>
            <a:spLocks noGrp="1" noChangeArrowheads="1"/>
          </p:cNvSpPr>
          <p:nvPr>
            <p:ph idx="1"/>
          </p:nvPr>
        </p:nvSpPr>
        <p:spPr>
          <a:xfrm>
            <a:off x="467544" y="2489200"/>
            <a:ext cx="8136904" cy="3892128"/>
          </a:xfrm>
        </p:spPr>
        <p:txBody>
          <a:bodyPr>
            <a:noAutofit/>
          </a:bodyPr>
          <a:lstStyle/>
          <a:p>
            <a:pPr algn="just" eaLnBrk="1" hangingPunct="1"/>
            <a:r>
              <a:rPr lang="es-MX" sz="2400" dirty="0">
                <a:latin typeface="Arial" panose="020B0604020202020204" pitchFamily="34" charset="0"/>
                <a:cs typeface="Arial" panose="020B0604020202020204" pitchFamily="34" charset="0"/>
              </a:rPr>
              <a:t>Debe resolverse conforme al principio de rango legal. Así se desprende del articulo 89, fracción I de la Constitución Federal, conforme al cual, la función de las leyes reglamentarias es la de proveer en la esfera administrativa a la exacta observancia de las leyes. </a:t>
            </a:r>
          </a:p>
          <a:p>
            <a:pPr marL="0" indent="0" algn="just" eaLnBrk="1" hangingPunct="1">
              <a:buNone/>
            </a:pPr>
            <a:endParaRPr lang="es-MX" sz="2400" dirty="0">
              <a:latin typeface="Arial" panose="020B0604020202020204" pitchFamily="34" charset="0"/>
              <a:cs typeface="Arial" panose="020B0604020202020204" pitchFamily="34" charset="0"/>
            </a:endParaRPr>
          </a:p>
          <a:p>
            <a:pPr algn="just" eaLnBrk="1" hangingPunct="1"/>
            <a:r>
              <a:rPr lang="es-MX" sz="2400" dirty="0">
                <a:latin typeface="Arial" panose="020B0604020202020204" pitchFamily="34" charset="0"/>
                <a:cs typeface="Arial" panose="020B0604020202020204" pitchFamily="34" charset="0"/>
              </a:rPr>
              <a:t>De esta norma se desprenden los principios de reserva de la ley y el de la preferencia de la ley. </a:t>
            </a:r>
            <a:endParaRPr lang="es-ES"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971600" y="908720"/>
            <a:ext cx="7355160" cy="733190"/>
          </a:xfrm>
        </p:spPr>
        <p:txBody>
          <a:bodyPr>
            <a:noAutofit/>
          </a:bodyPr>
          <a:lstStyle/>
          <a:p>
            <a:pPr algn="ctr" eaLnBrk="1" hangingPunct="1"/>
            <a:r>
              <a:rPr lang="es-ES" sz="3000" b="1" dirty="0">
                <a:latin typeface="Arial" panose="020B0604020202020204" pitchFamily="34" charset="0"/>
                <a:cs typeface="Arial" panose="020B0604020202020204" pitchFamily="34" charset="0"/>
              </a:rPr>
              <a:t>CONTRADICCIÓN ENTRE UN PRECEPTO DE CARÁCTER FEDERAL Y OTRO DE CARÁCTER LOCAL</a:t>
            </a:r>
            <a:r>
              <a:rPr lang="es-ES" sz="3000" dirty="0">
                <a:latin typeface="Arial" panose="020B0604020202020204" pitchFamily="34" charset="0"/>
                <a:cs typeface="Arial" panose="020B0604020202020204" pitchFamily="34" charset="0"/>
              </a:rPr>
              <a:t> </a:t>
            </a:r>
          </a:p>
        </p:txBody>
      </p:sp>
      <p:sp>
        <p:nvSpPr>
          <p:cNvPr id="69635" name="Rectangle 3"/>
          <p:cNvSpPr>
            <a:spLocks noGrp="1" noChangeArrowheads="1"/>
          </p:cNvSpPr>
          <p:nvPr>
            <p:ph idx="1"/>
          </p:nvPr>
        </p:nvSpPr>
        <p:spPr>
          <a:xfrm>
            <a:off x="457200" y="2492896"/>
            <a:ext cx="8229600" cy="3722178"/>
          </a:xfrm>
        </p:spPr>
        <p:txBody>
          <a:bodyPr>
            <a:normAutofit/>
          </a:bodyPr>
          <a:lstStyle/>
          <a:p>
            <a:pPr algn="just" eaLnBrk="1" hangingPunct="1"/>
            <a:r>
              <a:rPr lang="es-MX" sz="2800" dirty="0">
                <a:latin typeface="Arial" panose="020B0604020202020204" pitchFamily="34" charset="0"/>
                <a:cs typeface="Arial" panose="020B0604020202020204" pitchFamily="34" charset="0"/>
              </a:rPr>
              <a:t>La Tercera Sala de la Suprema Corte de Justicia de la Nación, sostuvo que entre las leyes federales y las leyes locales, </a:t>
            </a:r>
            <a:r>
              <a:rPr lang="es-MX" sz="2800" u="sng" dirty="0">
                <a:latin typeface="Arial" panose="020B0604020202020204" pitchFamily="34" charset="0"/>
                <a:cs typeface="Arial" panose="020B0604020202020204" pitchFamily="34" charset="0"/>
              </a:rPr>
              <a:t>no existe una relación de jerarquía, ya que cada una de ellas tiene diferente ámbito espacial de validez.</a:t>
            </a:r>
            <a:r>
              <a:rPr lang="es-MX" sz="2800" dirty="0">
                <a:latin typeface="Arial" panose="020B0604020202020204" pitchFamily="34" charset="0"/>
                <a:cs typeface="Arial" panose="020B0604020202020204" pitchFamily="34" charset="0"/>
              </a:rPr>
              <a:t> Si esto es así, no puede existir contradicción entre un precepto de carácter federal, y otro de índole local. </a:t>
            </a:r>
            <a:endParaRPr lang="es-MX" sz="2800" i="1"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457200" y="2276872"/>
            <a:ext cx="8147248" cy="4392488"/>
          </a:xfrm>
        </p:spPr>
        <p:txBody>
          <a:bodyPr>
            <a:noAutofit/>
          </a:bodyPr>
          <a:lstStyle/>
          <a:p>
            <a:pPr marL="0" indent="0" algn="just">
              <a:buNone/>
            </a:pPr>
            <a:r>
              <a:rPr lang="es-MX" b="1" i="1" dirty="0">
                <a:latin typeface="Arial" panose="020B0604020202020204" pitchFamily="34" charset="0"/>
                <a:cs typeface="Arial" panose="020B0604020202020204" pitchFamily="34" charset="0"/>
              </a:rPr>
              <a:t>“LEGISLACIONES FEDERAL Y LOCAL. ENTRE ELLAS NO EXISTE RELACIÓN JERARQUICA, SINO COMPETENCIA DETERMINADA POR LA CONSTITUCIÓN. </a:t>
            </a:r>
            <a:r>
              <a:rPr lang="es-MX" i="1" dirty="0">
                <a:latin typeface="Arial" panose="020B0604020202020204" pitchFamily="34" charset="0"/>
                <a:cs typeface="Arial" panose="020B0604020202020204" pitchFamily="34" charset="0"/>
              </a:rPr>
              <a:t>El artículo 133 de la Constitución Política de los Estados Unidos Mexicanos no establece ninguna relación de jerarquía entre las legislaciones federal y local, sino que en el caso de una aparente contradicción entre las legislaciones mencionadas, ésta se debe resolver atendiendo a qué órgano es competente para expedir esa ley de acuerdo con el sistema de competencia que la norma fundamental establece en su artículo 124. Esta interpretación se refuerza con los artículos 16 y 103 de la propia Constitución: el primero al señalar que la actuación por autoridad competente es una garantía individual, y el segundo, al establecer la procedencia del juicio de amparo si la autoridad local o federal actúa más allá de su competencia constitucional”. </a:t>
            </a:r>
            <a:r>
              <a:rPr lang="es-MX" i="0" dirty="0">
                <a:solidFill>
                  <a:srgbClr val="212529"/>
                </a:solidFill>
                <a:effectLst/>
                <a:latin typeface="Arial" panose="020B0604020202020204" pitchFamily="34" charset="0"/>
                <a:cs typeface="Arial" panose="020B0604020202020204" pitchFamily="34" charset="0"/>
              </a:rPr>
              <a:t>Registro digital: 207030, Instancia: Tercera Sala, Octava Época</a:t>
            </a:r>
            <a:r>
              <a:rPr lang="es-MX" dirty="0">
                <a:solidFill>
                  <a:srgbClr val="212529"/>
                </a:solidFill>
                <a:latin typeface="Arial" panose="020B0604020202020204" pitchFamily="34" charset="0"/>
                <a:cs typeface="Arial" panose="020B0604020202020204" pitchFamily="34" charset="0"/>
              </a:rPr>
              <a:t>, </a:t>
            </a:r>
            <a:r>
              <a:rPr lang="es-MX" i="0" dirty="0">
                <a:solidFill>
                  <a:srgbClr val="212529"/>
                </a:solidFill>
                <a:effectLst/>
                <a:latin typeface="Arial" panose="020B0604020202020204" pitchFamily="34" charset="0"/>
                <a:cs typeface="Arial" panose="020B0604020202020204" pitchFamily="34" charset="0"/>
              </a:rPr>
              <a:t>Materia(s): Constitucional, Tesis: 3a./J. 10/91, Fuente: Semanario Judicial de la Federación. Tomo VII, Marzo de 1991, página 56. Tipo: Jurisprudencia. </a:t>
            </a:r>
          </a:p>
          <a:p>
            <a:pPr marL="0" indent="0" algn="just" eaLnBrk="1" hangingPunct="1">
              <a:lnSpc>
                <a:spcPct val="80000"/>
              </a:lnSpc>
              <a:buNone/>
            </a:pPr>
            <a:endParaRPr lang="es-ES" sz="2200" i="1" dirty="0">
              <a:highlight>
                <a:srgbClr val="FFFF00"/>
              </a:highlight>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EE24BBA0-840E-571D-A705-CD683D7B2E3C}"/>
              </a:ext>
            </a:extLst>
          </p:cNvPr>
          <p:cNvSpPr txBox="1"/>
          <p:nvPr/>
        </p:nvSpPr>
        <p:spPr>
          <a:xfrm>
            <a:off x="2195736" y="1052736"/>
            <a:ext cx="4752528" cy="584775"/>
          </a:xfrm>
          <a:prstGeom prst="rect">
            <a:avLst/>
          </a:prstGeom>
          <a:noFill/>
        </p:spPr>
        <p:txBody>
          <a:bodyPr wrap="square" rtlCol="0">
            <a:spAutoFit/>
          </a:bodyPr>
          <a:lstStyle/>
          <a:p>
            <a:pPr algn="ctr"/>
            <a:r>
              <a:rPr lang="es-ES" sz="3200" b="1" dirty="0">
                <a:solidFill>
                  <a:schemeClr val="bg1"/>
                </a:solidFill>
                <a:latin typeface="Arial" panose="020B0604020202020204" pitchFamily="34" charset="0"/>
                <a:cs typeface="Arial" panose="020B0604020202020204" pitchFamily="34" charset="0"/>
              </a:rPr>
              <a:t>CRITERIO </a:t>
            </a:r>
            <a:endParaRPr lang="es-MX" sz="3200" b="1" dirty="0">
              <a:solidFill>
                <a:schemeClr val="bg1"/>
              </a:solidFill>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65970" y="927098"/>
            <a:ext cx="7306430" cy="709865"/>
          </a:xfrm>
        </p:spPr>
        <p:txBody>
          <a:bodyPr>
            <a:noAutofit/>
          </a:bodyPr>
          <a:lstStyle/>
          <a:p>
            <a:pPr algn="ctr" eaLnBrk="1" hangingPunct="1"/>
            <a:r>
              <a:rPr lang="es-MX" b="1" dirty="0">
                <a:latin typeface="Arial" panose="020B0604020202020204" pitchFamily="34" charset="0"/>
                <a:cs typeface="Arial" panose="020B0604020202020204" pitchFamily="34" charset="0"/>
              </a:rPr>
              <a:t>CONTRADICCIÓN ENTRE PRECEPTOS DE CARÁCTER LOCAL</a:t>
            </a:r>
            <a:endParaRPr lang="es-ES" b="1" dirty="0">
              <a:latin typeface="Arial" panose="020B0604020202020204" pitchFamily="34" charset="0"/>
              <a:cs typeface="Arial" panose="020B0604020202020204" pitchFamily="34" charset="0"/>
            </a:endParaRPr>
          </a:p>
        </p:txBody>
      </p:sp>
      <p:sp>
        <p:nvSpPr>
          <p:cNvPr id="71683" name="Rectangle 3"/>
          <p:cNvSpPr>
            <a:spLocks noGrp="1" noChangeArrowheads="1"/>
          </p:cNvSpPr>
          <p:nvPr>
            <p:ph idx="1"/>
          </p:nvPr>
        </p:nvSpPr>
        <p:spPr>
          <a:xfrm>
            <a:off x="539552" y="2489200"/>
            <a:ext cx="8064896" cy="3820120"/>
          </a:xfrm>
        </p:spPr>
        <p:txBody>
          <a:bodyPr anchor="ctr">
            <a:noAutofit/>
          </a:bodyPr>
          <a:lstStyle/>
          <a:p>
            <a:pPr algn="just" eaLnBrk="1" hangingPunct="1"/>
            <a:r>
              <a:rPr lang="es-MX" sz="2800" dirty="0">
                <a:latin typeface="Arial" panose="020B0604020202020204" pitchFamily="34" charset="0"/>
                <a:cs typeface="Arial" panose="020B0604020202020204" pitchFamily="34" charset="0"/>
              </a:rPr>
              <a:t>La solución de los problemas antinómicos, se encuentra siempre en el </a:t>
            </a:r>
            <a:r>
              <a:rPr lang="es-MX" sz="2800" b="1" dirty="0">
                <a:latin typeface="Arial" panose="020B0604020202020204" pitchFamily="34" charset="0"/>
                <a:cs typeface="Arial" panose="020B0604020202020204" pitchFamily="34" charset="0"/>
              </a:rPr>
              <a:t>Derecho Positivo.</a:t>
            </a:r>
            <a:r>
              <a:rPr lang="es-MX" sz="2800" dirty="0">
                <a:latin typeface="Arial" panose="020B0604020202020204" pitchFamily="34" charset="0"/>
                <a:cs typeface="Arial" panose="020B0604020202020204" pitchFamily="34" charset="0"/>
              </a:rPr>
              <a:t> En este sentido, es en cada uno de los sistemas normativos de las entidades federativas, en el que debe encontrarse la solución de las antinomias que puedan presentarse entre preceptos pertenecientes a un determinado orden local. </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03548" y="2492896"/>
            <a:ext cx="7884876" cy="4104456"/>
          </a:xfrm>
        </p:spPr>
        <p:txBody>
          <a:bodyPr>
            <a:noAutofit/>
          </a:bodyPr>
          <a:lstStyle/>
          <a:p>
            <a:pPr algn="just" eaLnBrk="1" hangingPunct="1">
              <a:lnSpc>
                <a:spcPct val="90000"/>
              </a:lnSpc>
            </a:pPr>
            <a:r>
              <a:rPr lang="es-MX" sz="2200" dirty="0">
                <a:latin typeface="Arial" panose="020B0604020202020204" pitchFamily="34" charset="0"/>
                <a:cs typeface="Arial" panose="020B0604020202020204" pitchFamily="34" charset="0"/>
              </a:rPr>
              <a:t>Un problema jurídico puede estar relacionado con cuestiones de hecho y con cuestiones de derecho.</a:t>
            </a:r>
          </a:p>
          <a:p>
            <a:pPr algn="just" eaLnBrk="1" hangingPunct="1">
              <a:lnSpc>
                <a:spcPct val="90000"/>
              </a:lnSpc>
            </a:pPr>
            <a:endParaRPr lang="es-MX" sz="2200" dirty="0">
              <a:latin typeface="Arial" panose="020B0604020202020204" pitchFamily="34" charset="0"/>
              <a:cs typeface="Arial" panose="020B0604020202020204" pitchFamily="34" charset="0"/>
            </a:endParaRPr>
          </a:p>
          <a:p>
            <a:pPr algn="just" eaLnBrk="1" hangingPunct="1">
              <a:lnSpc>
                <a:spcPct val="90000"/>
              </a:lnSpc>
            </a:pPr>
            <a:r>
              <a:rPr lang="es-ES" sz="2200" dirty="0">
                <a:latin typeface="Arial" panose="020B0604020202020204" pitchFamily="34" charset="0"/>
                <a:cs typeface="Arial" panose="020B0604020202020204" pitchFamily="34" charset="0"/>
              </a:rPr>
              <a:t>Las cuestiones de hecho son aquellas relacionadas a la existencia o veracidad de los acontecimientos o circunstancias que tienen relación con la actualización de las hipótesis fácticas de una norma, y se encuentran sujetas a la comprobación que de ellas se haga durante el juicio, por tanto, están sujetas a normas jurídicas de valoración e idoneidad de pruebas, así como de validez en su desahogo. Ejemplo: prueba tasada, mixta o libre apreciación.</a:t>
            </a:r>
          </a:p>
        </p:txBody>
      </p:sp>
      <p:sp>
        <p:nvSpPr>
          <p:cNvPr id="3" name="CuadroTexto 2">
            <a:extLst>
              <a:ext uri="{FF2B5EF4-FFF2-40B4-BE49-F238E27FC236}">
                <a16:creationId xmlns:a16="http://schemas.microsoft.com/office/drawing/2014/main" id="{A2308E74-AEEE-3137-1FAB-B2D8A8688B49}"/>
              </a:ext>
            </a:extLst>
          </p:cNvPr>
          <p:cNvSpPr txBox="1"/>
          <p:nvPr/>
        </p:nvSpPr>
        <p:spPr>
          <a:xfrm>
            <a:off x="2123728" y="908720"/>
            <a:ext cx="525658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32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EL PROBLEMA JURÍDICO</a:t>
            </a:r>
            <a:endParaRPr kumimoji="0" lang="es-MX"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755576" y="764704"/>
            <a:ext cx="7139136" cy="1143000"/>
          </a:xfrm>
        </p:spPr>
        <p:txBody>
          <a:bodyPr>
            <a:normAutofit/>
          </a:bodyPr>
          <a:lstStyle/>
          <a:p>
            <a:pPr algn="ctr" eaLnBrk="1" hangingPunct="1"/>
            <a:r>
              <a:rPr lang="es-MX" b="1" dirty="0">
                <a:latin typeface="Arial" panose="020B0604020202020204" pitchFamily="34" charset="0"/>
                <a:cs typeface="Arial" panose="020B0604020202020204" pitchFamily="34" charset="0"/>
              </a:rPr>
              <a:t>MÉTODO DE LA INTEGRACIÓN DE LA NORMA JURÍDICA</a:t>
            </a:r>
            <a:endParaRPr lang="es-ES" b="1" dirty="0">
              <a:latin typeface="Arial" panose="020B0604020202020204" pitchFamily="34" charset="0"/>
              <a:cs typeface="Arial" panose="020B0604020202020204" pitchFamily="34" charset="0"/>
            </a:endParaRPr>
          </a:p>
        </p:txBody>
      </p:sp>
      <p:sp>
        <p:nvSpPr>
          <p:cNvPr id="92163" name="Rectangle 3"/>
          <p:cNvSpPr>
            <a:spLocks noGrp="1" noChangeArrowheads="1"/>
          </p:cNvSpPr>
          <p:nvPr>
            <p:ph idx="1"/>
          </p:nvPr>
        </p:nvSpPr>
        <p:spPr>
          <a:xfrm>
            <a:off x="457200" y="2348880"/>
            <a:ext cx="8147248" cy="4248472"/>
          </a:xfrm>
        </p:spPr>
        <p:txBody>
          <a:bodyPr>
            <a:normAutofit fontScale="55000" lnSpcReduction="20000"/>
          </a:bodyPr>
          <a:lstStyle/>
          <a:p>
            <a:pPr eaLnBrk="1" hangingPunct="1"/>
            <a:endParaRPr lang="es-MX" sz="4200" dirty="0">
              <a:latin typeface="Arial" panose="020B0604020202020204" pitchFamily="34" charset="0"/>
              <a:cs typeface="Arial" panose="020B0604020202020204" pitchFamily="34" charset="0"/>
            </a:endParaRPr>
          </a:p>
          <a:p>
            <a:pPr algn="just" eaLnBrk="1" hangingPunct="1"/>
            <a:r>
              <a:rPr lang="es-MX" sz="4200" dirty="0">
                <a:latin typeface="Arial" panose="020B0604020202020204" pitchFamily="34" charset="0"/>
                <a:cs typeface="Arial" panose="020B0604020202020204" pitchFamily="34" charset="0"/>
              </a:rPr>
              <a:t>La integración de la norma que constituirá la premisa mayor del silogismo jurídico.</a:t>
            </a:r>
          </a:p>
          <a:p>
            <a:pPr algn="just" eaLnBrk="1" hangingPunct="1"/>
            <a:r>
              <a:rPr lang="es-MX" sz="4200" dirty="0">
                <a:latin typeface="Arial" panose="020B0604020202020204" pitchFamily="34" charset="0"/>
                <a:cs typeface="Arial" panose="020B0604020202020204" pitchFamily="34" charset="0"/>
              </a:rPr>
              <a:t>En todo sistema normativo se establecen procedimientos para colmar las lagunas de la ley, los cuales son estudiados por la Metodología Jurídica, en su rama relativa a la aplicación del Derecho. </a:t>
            </a:r>
          </a:p>
          <a:p>
            <a:pPr algn="just"/>
            <a:r>
              <a:rPr lang="es-MX" sz="4200" dirty="0">
                <a:latin typeface="Arial" panose="020B0604020202020204" pitchFamily="34" charset="0"/>
                <a:cs typeface="Arial" panose="020B0604020202020204" pitchFamily="34" charset="0"/>
              </a:rPr>
              <a:t>La integración de las normas jurídicas se da cuando los tribunales dictan sus sentencias, resolviendo la cuestión litigiosa, mediante la creación de una o varias normas jurídicas; ante la ausencia de preceptos que regulen el caso sometido a su consideración. </a:t>
            </a:r>
            <a:endParaRPr lang="es-ES" sz="4200" dirty="0">
              <a:latin typeface="Arial" panose="020B0604020202020204" pitchFamily="34" charset="0"/>
              <a:cs typeface="Arial" panose="020B0604020202020204" pitchFamily="34" charset="0"/>
            </a:endParaRPr>
          </a:p>
          <a:p>
            <a:pPr algn="just" eaLnBrk="1" hangingPunct="1"/>
            <a:endParaRPr lang="es-ES" sz="30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a:xfrm>
            <a:off x="457200" y="2420888"/>
            <a:ext cx="8229600" cy="4176464"/>
          </a:xfrm>
        </p:spPr>
        <p:txBody>
          <a:bodyPr anchor="ctr">
            <a:normAutofit/>
          </a:bodyPr>
          <a:lstStyle/>
          <a:p>
            <a:pPr algn="just" eaLnBrk="1" hangingPunct="1"/>
            <a:r>
              <a:rPr lang="es-MX" sz="2800" dirty="0">
                <a:latin typeface="Arial" panose="020B0604020202020204" pitchFamily="34" charset="0"/>
                <a:cs typeface="Arial" panose="020B0604020202020204" pitchFamily="34" charset="0"/>
              </a:rPr>
              <a:t>García Máynez, clasifica los métodos de integración más frecuentes en los sistemas jurídicos modernos, en  los siguientes: </a:t>
            </a:r>
          </a:p>
          <a:p>
            <a:pPr marL="0" indent="0" algn="just" eaLnBrk="1" hangingPunct="1">
              <a:buNone/>
            </a:pPr>
            <a:r>
              <a:rPr lang="es-MX" sz="2800" dirty="0">
                <a:latin typeface="Arial" panose="020B0604020202020204" pitchFamily="34" charset="0"/>
                <a:cs typeface="Arial" panose="020B0604020202020204" pitchFamily="34" charset="0"/>
              </a:rPr>
              <a:t>1) argumento a contrario; </a:t>
            </a:r>
          </a:p>
          <a:p>
            <a:pPr marL="0" indent="0" algn="just" eaLnBrk="1" hangingPunct="1">
              <a:buNone/>
            </a:pPr>
            <a:r>
              <a:rPr lang="es-MX" sz="2800" dirty="0">
                <a:latin typeface="Arial" panose="020B0604020202020204" pitchFamily="34" charset="0"/>
                <a:cs typeface="Arial" panose="020B0604020202020204" pitchFamily="34" charset="0"/>
              </a:rPr>
              <a:t>2) empleo de razonamientos analógicos; </a:t>
            </a:r>
          </a:p>
          <a:p>
            <a:pPr marL="0" indent="0" algn="just" eaLnBrk="1" hangingPunct="1">
              <a:buNone/>
            </a:pPr>
            <a:r>
              <a:rPr lang="es-MX" sz="2800" dirty="0">
                <a:latin typeface="Arial" panose="020B0604020202020204" pitchFamily="34" charset="0"/>
                <a:cs typeface="Arial" panose="020B0604020202020204" pitchFamily="34" charset="0"/>
              </a:rPr>
              <a:t>3) aplicación de los principios generales del Derecho; </a:t>
            </a:r>
          </a:p>
          <a:p>
            <a:pPr marL="0" indent="0" algn="just" eaLnBrk="1" hangingPunct="1">
              <a:buNone/>
            </a:pPr>
            <a:r>
              <a:rPr lang="es-MX" sz="2800" dirty="0">
                <a:latin typeface="Arial" panose="020B0604020202020204" pitchFamily="34" charset="0"/>
                <a:cs typeface="Arial" panose="020B0604020202020204" pitchFamily="34" charset="0"/>
              </a:rPr>
              <a:t>4) criterios de equidad. </a:t>
            </a:r>
            <a:endParaRPr lang="es-ES" sz="28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E339155B-1004-9291-1A02-817A627C338B}"/>
              </a:ext>
            </a:extLst>
          </p:cNvPr>
          <p:cNvSpPr txBox="1"/>
          <p:nvPr/>
        </p:nvSpPr>
        <p:spPr>
          <a:xfrm>
            <a:off x="1547664" y="620688"/>
            <a:ext cx="6048672" cy="1569660"/>
          </a:xfrm>
          <a:prstGeom prst="rect">
            <a:avLst/>
          </a:prstGeom>
          <a:noFill/>
        </p:spPr>
        <p:txBody>
          <a:bodyPr wrap="square" rtlCol="0">
            <a:spAutoFit/>
          </a:bodyPr>
          <a:lstStyle/>
          <a:p>
            <a:pPr algn="ctr"/>
            <a:r>
              <a:rPr lang="es-MX" sz="3200" b="1" dirty="0">
                <a:solidFill>
                  <a:schemeClr val="bg1"/>
                </a:solidFill>
                <a:latin typeface="Arial" panose="020B0604020202020204" pitchFamily="34" charset="0"/>
                <a:cs typeface="Arial" panose="020B0604020202020204" pitchFamily="34" charset="0"/>
              </a:rPr>
              <a:t>MÉTODO DE LA INTEGRACIÓN DE LA NORMA JURÍDICA</a:t>
            </a:r>
            <a:endParaRPr lang="es-MX" sz="3200" dirty="0">
              <a:solidFill>
                <a:schemeClr val="bg1"/>
              </a:solidFill>
            </a:endParaRP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865970" y="927098"/>
            <a:ext cx="6658358" cy="709865"/>
          </a:xfrm>
        </p:spPr>
        <p:txBody>
          <a:bodyPr/>
          <a:lstStyle/>
          <a:p>
            <a:pPr algn="ctr" eaLnBrk="1" hangingPunct="1"/>
            <a:r>
              <a:rPr lang="es-MX" b="1" dirty="0">
                <a:latin typeface="Arial" panose="020B0604020202020204" pitchFamily="34" charset="0"/>
                <a:cs typeface="Arial" panose="020B0604020202020204" pitchFamily="34" charset="0"/>
              </a:rPr>
              <a:t>EL ARGUMENTO A CONTRARIO</a:t>
            </a:r>
            <a:endParaRPr lang="es-ES" b="1" dirty="0">
              <a:latin typeface="Arial" panose="020B0604020202020204" pitchFamily="34" charset="0"/>
              <a:cs typeface="Arial" panose="020B0604020202020204" pitchFamily="34" charset="0"/>
            </a:endParaRPr>
          </a:p>
        </p:txBody>
      </p:sp>
      <p:sp>
        <p:nvSpPr>
          <p:cNvPr id="95235" name="Rectangle 3"/>
          <p:cNvSpPr>
            <a:spLocks noGrp="1" noChangeArrowheads="1"/>
          </p:cNvSpPr>
          <p:nvPr>
            <p:ph idx="1"/>
          </p:nvPr>
        </p:nvSpPr>
        <p:spPr>
          <a:xfrm>
            <a:off x="539552" y="2489200"/>
            <a:ext cx="8064896" cy="3530600"/>
          </a:xfrm>
        </p:spPr>
        <p:txBody>
          <a:bodyPr>
            <a:normAutofit/>
          </a:bodyPr>
          <a:lstStyle/>
          <a:p>
            <a:pPr algn="just" eaLnBrk="1" hangingPunct="1"/>
            <a:r>
              <a:rPr lang="es-MX" sz="2800" dirty="0">
                <a:latin typeface="Arial" panose="020B0604020202020204" pitchFamily="34" charset="0"/>
                <a:cs typeface="Arial" panose="020B0604020202020204" pitchFamily="34" charset="0"/>
              </a:rPr>
              <a:t>Cuando un texto legal encierra una solución restrictiva, en relación con el caso a que se refiere, puede inferirse que los no comprendidos en ella, deben ser objeto de una solución contraria. </a:t>
            </a:r>
          </a:p>
          <a:p>
            <a:pPr algn="just" eaLnBrk="1" hangingPunct="1"/>
            <a:endParaRPr lang="es-MX" sz="2800" dirty="0">
              <a:latin typeface="Arial" panose="020B0604020202020204" pitchFamily="34" charset="0"/>
              <a:cs typeface="Arial" panose="020B0604020202020204" pitchFamily="34" charset="0"/>
            </a:endParaRPr>
          </a:p>
          <a:p>
            <a:pPr marL="0" indent="0" algn="just" eaLnBrk="1" hangingPunct="1">
              <a:buNone/>
            </a:pPr>
            <a:r>
              <a:rPr lang="es-MX" sz="2800" dirty="0">
                <a:latin typeface="Arial" panose="020B0604020202020204" pitchFamily="34" charset="0"/>
                <a:cs typeface="Arial" panose="020B0604020202020204" pitchFamily="34" charset="0"/>
              </a:rPr>
              <a:t>Ejemplo: artículo 114 de la Ley de Amparo. </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400164" y="908720"/>
            <a:ext cx="6343672" cy="709865"/>
          </a:xfrm>
        </p:spPr>
        <p:txBody>
          <a:bodyPr/>
          <a:lstStyle/>
          <a:p>
            <a:pPr algn="ctr" eaLnBrk="1" hangingPunct="1"/>
            <a:r>
              <a:rPr lang="es-MX" b="1" dirty="0">
                <a:latin typeface="Arial" panose="020B0604020202020204" pitchFamily="34" charset="0"/>
                <a:cs typeface="Arial" panose="020B0604020202020204" pitchFamily="34" charset="0"/>
              </a:rPr>
              <a:t> LA ANALOGÍA</a:t>
            </a:r>
            <a:endParaRPr lang="es-ES" b="1" dirty="0">
              <a:latin typeface="Arial" panose="020B0604020202020204" pitchFamily="34" charset="0"/>
              <a:cs typeface="Arial" panose="020B0604020202020204" pitchFamily="34" charset="0"/>
            </a:endParaRPr>
          </a:p>
        </p:txBody>
      </p:sp>
      <p:sp>
        <p:nvSpPr>
          <p:cNvPr id="96259" name="Rectangle 3"/>
          <p:cNvSpPr>
            <a:spLocks noGrp="1" noChangeArrowheads="1"/>
          </p:cNvSpPr>
          <p:nvPr>
            <p:ph idx="1"/>
          </p:nvPr>
        </p:nvSpPr>
        <p:spPr>
          <a:xfrm>
            <a:off x="611560" y="2489200"/>
            <a:ext cx="7992888" cy="3964136"/>
          </a:xfrm>
        </p:spPr>
        <p:txBody>
          <a:bodyPr>
            <a:normAutofit/>
          </a:bodyPr>
          <a:lstStyle/>
          <a:p>
            <a:pPr algn="just" eaLnBrk="1" hangingPunct="1">
              <a:lnSpc>
                <a:spcPct val="80000"/>
              </a:lnSpc>
            </a:pPr>
            <a:r>
              <a:rPr lang="es-MX" sz="2200" dirty="0">
                <a:latin typeface="Arial" panose="020B0604020202020204" pitchFamily="34" charset="0"/>
                <a:cs typeface="Arial" panose="020B0604020202020204" pitchFamily="34" charset="0"/>
              </a:rPr>
              <a:t>Forma de integrar una norma mediante la analogía.</a:t>
            </a:r>
          </a:p>
          <a:p>
            <a:pPr algn="just" eaLnBrk="1" hangingPunct="1">
              <a:lnSpc>
                <a:spcPct val="80000"/>
              </a:lnSpc>
            </a:pPr>
            <a:endParaRPr lang="es-MX" sz="2200" dirty="0">
              <a:latin typeface="Arial" panose="020B0604020202020204" pitchFamily="34" charset="0"/>
              <a:cs typeface="Arial" panose="020B0604020202020204" pitchFamily="34" charset="0"/>
            </a:endParaRPr>
          </a:p>
          <a:p>
            <a:pPr algn="just" eaLnBrk="1" hangingPunct="1">
              <a:lnSpc>
                <a:spcPct val="80000"/>
              </a:lnSpc>
            </a:pPr>
            <a:r>
              <a:rPr lang="es-MX" sz="2200" dirty="0">
                <a:latin typeface="Arial" panose="020B0604020202020204" pitchFamily="34" charset="0"/>
                <a:cs typeface="Arial" panose="020B0604020202020204" pitchFamily="34" charset="0"/>
              </a:rPr>
              <a:t>La analogía es un medio de integración y no de interpretación de la ley. </a:t>
            </a:r>
          </a:p>
          <a:p>
            <a:pPr algn="just" eaLnBrk="1" hangingPunct="1">
              <a:lnSpc>
                <a:spcPct val="80000"/>
              </a:lnSpc>
            </a:pPr>
            <a:endParaRPr lang="es-MX" sz="2200" dirty="0">
              <a:latin typeface="Arial" panose="020B0604020202020204" pitchFamily="34" charset="0"/>
              <a:cs typeface="Arial" panose="020B0604020202020204" pitchFamily="34" charset="0"/>
            </a:endParaRPr>
          </a:p>
          <a:p>
            <a:pPr algn="just" eaLnBrk="1" hangingPunct="1">
              <a:lnSpc>
                <a:spcPct val="80000"/>
              </a:lnSpc>
            </a:pPr>
            <a:r>
              <a:rPr lang="es-MX" sz="2200" dirty="0">
                <a:latin typeface="Arial" panose="020B0604020202020204" pitchFamily="34" charset="0"/>
                <a:cs typeface="Arial" panose="020B0604020202020204" pitchFamily="34" charset="0"/>
              </a:rPr>
              <a:t>Cuando el juzgador emplea el primero de estos medios, crea una nueva norma; para ello se sirve de otra norma cuyo supuesto no coincide con los hechos a los que se refiere el caso concreto pero que, sin embargo, por tener dicho supuesto semejanza con los referidos hechos, resulta jurídicamente posible apoyarse en ella para elaborar el nuevo precepto</a:t>
            </a:r>
            <a:r>
              <a:rPr lang="es-ES" sz="2200" dirty="0">
                <a:latin typeface="Arial" panose="020B0604020202020204" pitchFamily="34" charset="0"/>
                <a:cs typeface="Arial" panose="020B0604020202020204" pitchFamily="34" charset="0"/>
              </a:rPr>
              <a:t>. </a:t>
            </a: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899592" y="1124743"/>
            <a:ext cx="6984776" cy="360041"/>
          </a:xfrm>
        </p:spPr>
        <p:txBody>
          <a:bodyPr>
            <a:noAutofit/>
          </a:bodyPr>
          <a:lstStyle/>
          <a:p>
            <a:pPr algn="ctr" eaLnBrk="1" hangingPunct="1"/>
            <a:r>
              <a:rPr lang="es-MX" sz="2800" b="1" dirty="0">
                <a:latin typeface="Arial" panose="020B0604020202020204" pitchFamily="34" charset="0"/>
                <a:cs typeface="Arial" panose="020B0604020202020204" pitchFamily="34" charset="0"/>
              </a:rPr>
              <a:t>REQUISITOS PARA LA APLICACIÓN DEL MÉTODO DE INTEGRACIÓN ANALÓGICA</a:t>
            </a:r>
            <a:endParaRPr lang="es-ES" sz="2800" b="1" dirty="0">
              <a:latin typeface="Arial" panose="020B0604020202020204" pitchFamily="34" charset="0"/>
              <a:cs typeface="Arial" panose="020B0604020202020204" pitchFamily="34" charset="0"/>
            </a:endParaRPr>
          </a:p>
        </p:txBody>
      </p:sp>
      <p:sp>
        <p:nvSpPr>
          <p:cNvPr id="97283" name="Rectangle 3"/>
          <p:cNvSpPr>
            <a:spLocks noGrp="1" noChangeArrowheads="1"/>
          </p:cNvSpPr>
          <p:nvPr>
            <p:ph idx="1"/>
          </p:nvPr>
        </p:nvSpPr>
        <p:spPr>
          <a:xfrm>
            <a:off x="539552" y="2276872"/>
            <a:ext cx="8064896" cy="4464496"/>
          </a:xfrm>
        </p:spPr>
        <p:txBody>
          <a:bodyPr>
            <a:noAutofit/>
          </a:bodyPr>
          <a:lstStyle/>
          <a:p>
            <a:pPr eaLnBrk="1" hangingPunct="1">
              <a:lnSpc>
                <a:spcPct val="80000"/>
              </a:lnSpc>
            </a:pPr>
            <a:endParaRPr lang="es-MX" sz="2000" dirty="0">
              <a:latin typeface="Arial" panose="020B0604020202020204" pitchFamily="34" charset="0"/>
              <a:cs typeface="Arial" panose="020B0604020202020204" pitchFamily="34" charset="0"/>
            </a:endParaRPr>
          </a:p>
          <a:p>
            <a:pPr algn="just" eaLnBrk="1" hangingPunct="1">
              <a:lnSpc>
                <a:spcPct val="80000"/>
              </a:lnSpc>
            </a:pPr>
            <a:r>
              <a:rPr lang="es-MX" dirty="0">
                <a:solidFill>
                  <a:schemeClr val="tx1"/>
                </a:solidFill>
                <a:latin typeface="Arial" panose="020B0604020202020204" pitchFamily="34" charset="0"/>
                <a:cs typeface="Arial" panose="020B0604020202020204" pitchFamily="34" charset="0"/>
              </a:rPr>
              <a:t>Para que el juzgador pueda integrar una norma mediante el método analógico:</a:t>
            </a:r>
          </a:p>
          <a:p>
            <a:pPr algn="just" eaLnBrk="1" hangingPunct="1">
              <a:lnSpc>
                <a:spcPct val="80000"/>
              </a:lnSpc>
            </a:pPr>
            <a:endParaRPr lang="es-MX" dirty="0">
              <a:solidFill>
                <a:schemeClr val="tx1"/>
              </a:solidFill>
              <a:latin typeface="Arial" panose="020B0604020202020204" pitchFamily="34" charset="0"/>
              <a:cs typeface="Arial" panose="020B0604020202020204" pitchFamily="34" charset="0"/>
            </a:endParaRPr>
          </a:p>
          <a:p>
            <a:pPr algn="just" eaLnBrk="1" hangingPunct="1">
              <a:lnSpc>
                <a:spcPct val="80000"/>
              </a:lnSpc>
            </a:pPr>
            <a:r>
              <a:rPr lang="es-MX" dirty="0">
                <a:solidFill>
                  <a:schemeClr val="tx1"/>
                </a:solidFill>
                <a:latin typeface="Arial" panose="020B0604020202020204" pitchFamily="34" charset="0"/>
                <a:cs typeface="Arial" panose="020B0604020202020204" pitchFamily="34" charset="0"/>
              </a:rPr>
              <a:t>Debe existir una laguna legal en el caso concreto, de tal modo que éste no pueda decidirse ni según la letra de la ley ni conforme a su interpretación jurídica; </a:t>
            </a:r>
          </a:p>
          <a:p>
            <a:pPr algn="just" eaLnBrk="1" hangingPunct="1">
              <a:lnSpc>
                <a:spcPct val="80000"/>
              </a:lnSpc>
            </a:pPr>
            <a:endParaRPr lang="es-MX" dirty="0">
              <a:solidFill>
                <a:schemeClr val="tx1"/>
              </a:solidFill>
              <a:latin typeface="Arial" panose="020B0604020202020204" pitchFamily="34" charset="0"/>
              <a:cs typeface="Arial" panose="020B0604020202020204" pitchFamily="34" charset="0"/>
            </a:endParaRPr>
          </a:p>
          <a:p>
            <a:pPr algn="just" eaLnBrk="1" hangingPunct="1">
              <a:lnSpc>
                <a:spcPct val="80000"/>
              </a:lnSpc>
            </a:pPr>
            <a:r>
              <a:rPr lang="es-MX" dirty="0">
                <a:solidFill>
                  <a:schemeClr val="tx1"/>
                </a:solidFill>
                <a:latin typeface="Arial" panose="020B0604020202020204" pitchFamily="34" charset="0"/>
                <a:cs typeface="Arial" panose="020B0604020202020204" pitchFamily="34" charset="0"/>
              </a:rPr>
              <a:t>Debe existir igualdad jurídica esencial entre el supuesto no regulado y el supuesto o supuestos previstos por el legislador; </a:t>
            </a:r>
          </a:p>
          <a:p>
            <a:pPr algn="just" eaLnBrk="1" hangingPunct="1">
              <a:lnSpc>
                <a:spcPct val="80000"/>
              </a:lnSpc>
            </a:pPr>
            <a:endParaRPr lang="es-MX" dirty="0">
              <a:solidFill>
                <a:schemeClr val="tx1"/>
              </a:solidFill>
              <a:latin typeface="Arial" panose="020B0604020202020204" pitchFamily="34" charset="0"/>
              <a:cs typeface="Arial" panose="020B0604020202020204" pitchFamily="34" charset="0"/>
            </a:endParaRPr>
          </a:p>
          <a:p>
            <a:pPr algn="just" eaLnBrk="1" hangingPunct="1">
              <a:lnSpc>
                <a:spcPct val="80000"/>
              </a:lnSpc>
            </a:pPr>
            <a:r>
              <a:rPr lang="es-MX" dirty="0">
                <a:solidFill>
                  <a:schemeClr val="tx1"/>
                </a:solidFill>
                <a:latin typeface="Arial" panose="020B0604020202020204" pitchFamily="34" charset="0"/>
                <a:cs typeface="Arial" panose="020B0604020202020204" pitchFamily="34" charset="0"/>
              </a:rPr>
              <a:t>Ausencia de una norma contraria a la aplicación de la analogía, que puede darse tanto cuando aquél expresamente prohíbe recurrir al método analógico, como cuando, al establecer una determinada disposición, se propone darle un ámbito limitado al caso concreto de que se trate, excluyendo los casos análogos.</a:t>
            </a:r>
            <a:endParaRPr lang="es-ES" dirty="0">
              <a:solidFill>
                <a:schemeClr val="tx1"/>
              </a:solidFill>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115616" y="692696"/>
            <a:ext cx="7211144" cy="1143000"/>
          </a:xfrm>
        </p:spPr>
        <p:txBody>
          <a:bodyPr>
            <a:noAutofit/>
          </a:bodyPr>
          <a:lstStyle/>
          <a:p>
            <a:pPr algn="ctr" eaLnBrk="1" hangingPunct="1"/>
            <a:r>
              <a:rPr lang="es-MX" sz="2800" b="1" dirty="0">
                <a:latin typeface="Arial" panose="020B0604020202020204" pitchFamily="34" charset="0"/>
                <a:cs typeface="Arial" panose="020B0604020202020204" pitchFamily="34" charset="0"/>
              </a:rPr>
              <a:t>APLICACIÓN DEL MÉTODO DE INTEGRACIÓN ANALÓGICA EN EL DERECHO POSITIVO MEXICANO</a:t>
            </a:r>
            <a:endParaRPr lang="es-ES" sz="2800" b="1" dirty="0">
              <a:latin typeface="Arial" panose="020B0604020202020204" pitchFamily="34" charset="0"/>
              <a:cs typeface="Arial" panose="020B0604020202020204" pitchFamily="34" charset="0"/>
            </a:endParaRPr>
          </a:p>
        </p:txBody>
      </p:sp>
      <p:sp>
        <p:nvSpPr>
          <p:cNvPr id="98307" name="Rectangle 3"/>
          <p:cNvSpPr>
            <a:spLocks noGrp="1" noChangeArrowheads="1"/>
          </p:cNvSpPr>
          <p:nvPr>
            <p:ph idx="1"/>
          </p:nvPr>
        </p:nvSpPr>
        <p:spPr>
          <a:xfrm>
            <a:off x="457200" y="2204864"/>
            <a:ext cx="8147248" cy="4153086"/>
          </a:xfrm>
        </p:spPr>
        <p:txBody>
          <a:bodyPr>
            <a:normAutofit/>
          </a:bodyPr>
          <a:lstStyle/>
          <a:p>
            <a:pPr eaLnBrk="1" hangingPunct="1">
              <a:lnSpc>
                <a:spcPct val="80000"/>
              </a:lnSpc>
            </a:pPr>
            <a:endParaRPr lang="es-MX" sz="2200" dirty="0"/>
          </a:p>
          <a:p>
            <a:pPr algn="just" eaLnBrk="1" hangingPunct="1">
              <a:lnSpc>
                <a:spcPct val="80000"/>
              </a:lnSpc>
            </a:pPr>
            <a:r>
              <a:rPr lang="es-MX" sz="2200" dirty="0">
                <a:solidFill>
                  <a:schemeClr val="tx1"/>
                </a:solidFill>
                <a:latin typeface="Arial" panose="020B0604020202020204" pitchFamily="34" charset="0"/>
                <a:cs typeface="Arial" panose="020B0604020202020204" pitchFamily="34" charset="0"/>
              </a:rPr>
              <a:t>En materia civil, dicho método puede aplicarse de conformidad con el párrafo cuarto del artículo 14 constitucional que establece: “En los juicios del orden civil, la sentencia definitiva deberá ser conforme a la letra, o a la interpretación jurídica de la ley, y a falta de ésta se fundará en los principios generales del derecho</a:t>
            </a:r>
            <a:r>
              <a:rPr lang="es-ES" sz="2200" dirty="0">
                <a:solidFill>
                  <a:schemeClr val="tx1"/>
                </a:solidFill>
                <a:latin typeface="Arial" panose="020B0604020202020204" pitchFamily="34" charset="0"/>
                <a:cs typeface="Arial" panose="020B0604020202020204" pitchFamily="34" charset="0"/>
              </a:rPr>
              <a:t>.” </a:t>
            </a:r>
          </a:p>
          <a:p>
            <a:pPr algn="just" eaLnBrk="1" hangingPunct="1">
              <a:lnSpc>
                <a:spcPct val="80000"/>
              </a:lnSpc>
            </a:pPr>
            <a:endParaRPr lang="es-ES" sz="2200" dirty="0">
              <a:solidFill>
                <a:schemeClr val="tx1"/>
              </a:solidFill>
              <a:latin typeface="Arial" panose="020B0604020202020204" pitchFamily="34" charset="0"/>
              <a:cs typeface="Arial" panose="020B0604020202020204" pitchFamily="34" charset="0"/>
            </a:endParaRPr>
          </a:p>
          <a:p>
            <a:pPr algn="just" eaLnBrk="1" hangingPunct="1">
              <a:lnSpc>
                <a:spcPct val="80000"/>
              </a:lnSpc>
            </a:pPr>
            <a:r>
              <a:rPr lang="es-MX" sz="2200" dirty="0">
                <a:solidFill>
                  <a:schemeClr val="tx1"/>
                </a:solidFill>
                <a:latin typeface="Arial" panose="020B0604020202020204" pitchFamily="34" charset="0"/>
                <a:cs typeface="Arial" panose="020B0604020202020204" pitchFamily="34" charset="0"/>
              </a:rPr>
              <a:t>Por lo que toca al empleo del procedimiento analógico en otras materias distintas de la civil, la analogía constituye un instrumento natural, inseparable de la función del juzgador y, por ello, va siempre implícita en todo ordenamiento jurídico.</a:t>
            </a:r>
            <a:endParaRPr lang="es-ES" sz="2200" dirty="0">
              <a:solidFill>
                <a:schemeClr val="tx1"/>
              </a:solidFill>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865970" y="927098"/>
            <a:ext cx="6874382" cy="709865"/>
          </a:xfrm>
        </p:spPr>
        <p:txBody>
          <a:bodyPr>
            <a:noAutofit/>
          </a:bodyPr>
          <a:lstStyle/>
          <a:p>
            <a:pPr algn="ctr" eaLnBrk="1" hangingPunct="1"/>
            <a:br>
              <a:rPr lang="es-MX" sz="3200" dirty="0"/>
            </a:br>
            <a:r>
              <a:rPr lang="es-MX" sz="2800" b="1" dirty="0">
                <a:latin typeface="Arial" panose="020B0604020202020204" pitchFamily="34" charset="0"/>
                <a:cs typeface="Arial" panose="020B0604020202020204" pitchFamily="34" charset="0"/>
              </a:rPr>
              <a:t>RESTRICCIONES AL EMPLEO DEL MÉTODO DE INTEGRACIÓN ANALÓGICA</a:t>
            </a:r>
            <a:br>
              <a:rPr lang="es-MX" sz="3200" dirty="0"/>
            </a:br>
            <a:endParaRPr lang="es-ES" sz="3200" dirty="0"/>
          </a:p>
        </p:txBody>
      </p:sp>
      <p:sp>
        <p:nvSpPr>
          <p:cNvPr id="99331" name="Rectangle 3"/>
          <p:cNvSpPr>
            <a:spLocks noGrp="1" noChangeArrowheads="1"/>
          </p:cNvSpPr>
          <p:nvPr>
            <p:ph idx="1"/>
          </p:nvPr>
        </p:nvSpPr>
        <p:spPr>
          <a:xfrm>
            <a:off x="467544" y="2489200"/>
            <a:ext cx="8208912" cy="3964136"/>
          </a:xfrm>
        </p:spPr>
        <p:txBody>
          <a:bodyPr>
            <a:noAutofit/>
          </a:bodyPr>
          <a:lstStyle/>
          <a:p>
            <a:pPr marL="0" indent="0" algn="just" eaLnBrk="1" hangingPunct="1">
              <a:lnSpc>
                <a:spcPct val="110000"/>
              </a:lnSpc>
              <a:buNone/>
            </a:pPr>
            <a:r>
              <a:rPr lang="es-MX" dirty="0">
                <a:solidFill>
                  <a:schemeClr val="tx1"/>
                </a:solidFill>
                <a:latin typeface="Arial" panose="020B0604020202020204" pitchFamily="34" charset="0"/>
                <a:cs typeface="Arial" panose="020B0604020202020204" pitchFamily="34" charset="0"/>
              </a:rPr>
              <a:t>1. La Constitución Política en el párrafo tercero del artículo 14, preceptúa que “En los juicios del orden criminal queda prohibido imponer, por simple analogía y aun por mayoría de razón, pena alguna que no esté decretada por una ley exactamente aplicable al delito de que se trata.” </a:t>
            </a:r>
            <a:r>
              <a:rPr lang="es-MX" i="1" dirty="0">
                <a:solidFill>
                  <a:schemeClr val="tx1"/>
                </a:solidFill>
                <a:latin typeface="Arial" panose="020B0604020202020204" pitchFamily="34" charset="0"/>
                <a:cs typeface="Arial" panose="020B0604020202020204" pitchFamily="34" charset="0"/>
              </a:rPr>
              <a:t>(</a:t>
            </a:r>
            <a:r>
              <a:rPr lang="es-MX" i="1" dirty="0" err="1">
                <a:solidFill>
                  <a:schemeClr val="tx1"/>
                </a:solidFill>
                <a:latin typeface="Arial" panose="020B0604020202020204" pitchFamily="34" charset="0"/>
                <a:cs typeface="Arial" panose="020B0604020202020204" pitchFamily="34" charset="0"/>
              </a:rPr>
              <a:t>nullum</a:t>
            </a:r>
            <a:r>
              <a:rPr lang="es-MX" i="1" dirty="0">
                <a:solidFill>
                  <a:schemeClr val="tx1"/>
                </a:solidFill>
                <a:latin typeface="Arial" panose="020B0604020202020204" pitchFamily="34" charset="0"/>
                <a:cs typeface="Arial" panose="020B0604020202020204" pitchFamily="34" charset="0"/>
              </a:rPr>
              <a:t> crimen, </a:t>
            </a:r>
            <a:r>
              <a:rPr lang="es-MX" i="1" dirty="0" err="1">
                <a:solidFill>
                  <a:schemeClr val="tx1"/>
                </a:solidFill>
                <a:latin typeface="Arial" panose="020B0604020202020204" pitchFamily="34" charset="0"/>
                <a:cs typeface="Arial" panose="020B0604020202020204" pitchFamily="34" charset="0"/>
              </a:rPr>
              <a:t>nulla</a:t>
            </a:r>
            <a:r>
              <a:rPr lang="es-MX" i="1" dirty="0">
                <a:solidFill>
                  <a:schemeClr val="tx1"/>
                </a:solidFill>
                <a:latin typeface="Arial" panose="020B0604020202020204" pitchFamily="34" charset="0"/>
                <a:cs typeface="Arial" panose="020B0604020202020204" pitchFamily="34" charset="0"/>
              </a:rPr>
              <a:t> </a:t>
            </a:r>
            <a:r>
              <a:rPr lang="es-MX" i="1" dirty="0" err="1">
                <a:solidFill>
                  <a:schemeClr val="tx1"/>
                </a:solidFill>
                <a:latin typeface="Arial" panose="020B0604020202020204" pitchFamily="34" charset="0"/>
                <a:cs typeface="Arial" panose="020B0604020202020204" pitchFamily="34" charset="0"/>
              </a:rPr>
              <a:t>poena</a:t>
            </a:r>
            <a:r>
              <a:rPr lang="es-MX" i="1" dirty="0">
                <a:solidFill>
                  <a:schemeClr val="tx1"/>
                </a:solidFill>
                <a:latin typeface="Arial" panose="020B0604020202020204" pitchFamily="34" charset="0"/>
                <a:cs typeface="Arial" panose="020B0604020202020204" pitchFamily="34" charset="0"/>
              </a:rPr>
              <a:t> sine </a:t>
            </a:r>
            <a:r>
              <a:rPr lang="es-MX" i="1" dirty="0" err="1">
                <a:solidFill>
                  <a:schemeClr val="tx1"/>
                </a:solidFill>
                <a:latin typeface="Arial" panose="020B0604020202020204" pitchFamily="34" charset="0"/>
                <a:cs typeface="Arial" panose="020B0604020202020204" pitchFamily="34" charset="0"/>
              </a:rPr>
              <a:t>praevia</a:t>
            </a:r>
            <a:r>
              <a:rPr lang="es-MX" i="1" dirty="0">
                <a:solidFill>
                  <a:schemeClr val="tx1"/>
                </a:solidFill>
                <a:latin typeface="Arial" panose="020B0604020202020204" pitchFamily="34" charset="0"/>
                <a:cs typeface="Arial" panose="020B0604020202020204" pitchFamily="34" charset="0"/>
              </a:rPr>
              <a:t> lege).</a:t>
            </a:r>
            <a:endParaRPr lang="es-MX" dirty="0">
              <a:solidFill>
                <a:schemeClr val="tx1"/>
              </a:solidFill>
              <a:latin typeface="Arial" panose="020B0604020202020204" pitchFamily="34" charset="0"/>
              <a:cs typeface="Arial" panose="020B0604020202020204" pitchFamily="34" charset="0"/>
            </a:endParaRPr>
          </a:p>
          <a:p>
            <a:pPr marL="0" indent="0" algn="just" eaLnBrk="1" hangingPunct="1">
              <a:lnSpc>
                <a:spcPct val="110000"/>
              </a:lnSpc>
              <a:buNone/>
            </a:pPr>
            <a:r>
              <a:rPr lang="es-MX" dirty="0">
                <a:solidFill>
                  <a:schemeClr val="tx1"/>
                </a:solidFill>
                <a:latin typeface="Arial" panose="020B0604020202020204" pitchFamily="34" charset="0"/>
                <a:cs typeface="Arial" panose="020B0604020202020204" pitchFamily="34" charset="0"/>
              </a:rPr>
              <a:t>2. El artículo 5 del Código Fiscal Federal, estatuye que “las disposi­ciones fiscales que establezcan cargas a los particulares y las que señalan excepciones a las mismas, así como las que fijan las infracciones y sanciones, son de aplicación estricta.” </a:t>
            </a:r>
          </a:p>
          <a:p>
            <a:pPr marL="0" indent="0" algn="just" eaLnBrk="1" hangingPunct="1">
              <a:lnSpc>
                <a:spcPct val="110000"/>
              </a:lnSpc>
              <a:buNone/>
            </a:pPr>
            <a:r>
              <a:rPr lang="es-MX" dirty="0">
                <a:solidFill>
                  <a:schemeClr val="tx1"/>
                </a:solidFill>
                <a:latin typeface="Arial" panose="020B0604020202020204" pitchFamily="34" charset="0"/>
                <a:cs typeface="Arial" panose="020B0604020202020204" pitchFamily="34" charset="0"/>
              </a:rPr>
              <a:t>3. </a:t>
            </a:r>
            <a:r>
              <a:rPr lang="es-MX">
                <a:solidFill>
                  <a:schemeClr val="tx1"/>
                </a:solidFill>
                <a:latin typeface="Arial" panose="020B0604020202020204" pitchFamily="34" charset="0"/>
                <a:cs typeface="Arial" panose="020B0604020202020204" pitchFamily="34" charset="0"/>
              </a:rPr>
              <a:t>El artículo </a:t>
            </a:r>
            <a:r>
              <a:rPr lang="es-MX" dirty="0">
                <a:solidFill>
                  <a:schemeClr val="tx1"/>
                </a:solidFill>
                <a:latin typeface="Arial" panose="020B0604020202020204" pitchFamily="34" charset="0"/>
                <a:cs typeface="Arial" panose="020B0604020202020204" pitchFamily="34" charset="0"/>
              </a:rPr>
              <a:t>11 del Código Civil Federal, establece que “las leyes que establecen excepción a las reglas generales, no son aplicables a caso alguno que no esté expresamente especificado en las mismas leyes.”</a:t>
            </a:r>
            <a:r>
              <a:rPr lang="es-ES" dirty="0">
                <a:solidFill>
                  <a:schemeClr val="tx1"/>
                </a:solidFill>
                <a:latin typeface="Arial" panose="020B0604020202020204" pitchFamily="34" charset="0"/>
                <a:cs typeface="Arial" panose="020B0604020202020204" pitchFamily="34" charset="0"/>
              </a:rPr>
              <a:t> </a:t>
            </a: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539552" y="908720"/>
            <a:ext cx="7859216" cy="1080120"/>
          </a:xfrm>
        </p:spPr>
        <p:txBody>
          <a:bodyPr>
            <a:noAutofit/>
          </a:bodyPr>
          <a:lstStyle/>
          <a:p>
            <a:pPr algn="ctr" eaLnBrk="1" hangingPunct="1"/>
            <a:r>
              <a:rPr lang="es-MX" sz="2400" b="1" dirty="0"/>
              <a:t>EL MÉTODO DE INTEGRACIÓN MEDIANTE LA APLICACIÓN DE LOS PRINCIPIOS GENERALES DEL DERECHO</a:t>
            </a:r>
            <a:endParaRPr lang="es-ES" sz="2400" b="1" dirty="0"/>
          </a:p>
        </p:txBody>
      </p:sp>
      <p:sp>
        <p:nvSpPr>
          <p:cNvPr id="100355" name="Rectangle 3"/>
          <p:cNvSpPr>
            <a:spLocks noGrp="1" noChangeArrowheads="1"/>
          </p:cNvSpPr>
          <p:nvPr>
            <p:ph idx="1"/>
          </p:nvPr>
        </p:nvSpPr>
        <p:spPr>
          <a:xfrm>
            <a:off x="539552" y="2276872"/>
            <a:ext cx="8064896" cy="4009648"/>
          </a:xfrm>
        </p:spPr>
        <p:txBody>
          <a:bodyPr>
            <a:normAutofit fontScale="70000" lnSpcReduction="20000"/>
          </a:bodyPr>
          <a:lstStyle/>
          <a:p>
            <a:pPr algn="just"/>
            <a:r>
              <a:rPr lang="es-MX" sz="2600" dirty="0">
                <a:solidFill>
                  <a:schemeClr val="tx1"/>
                </a:solidFill>
                <a:latin typeface="Arial" panose="020B0604020202020204" pitchFamily="34" charset="0"/>
                <a:cs typeface="Arial" panose="020B0604020202020204" pitchFamily="34" charset="0"/>
              </a:rPr>
              <a:t>“Son los consignados en algunas de nuestras leyes, teniendo por tales no sólo las mexicanas que se hayan expedido después del Código Fundamental del País, sino también las anteriores”. </a:t>
            </a:r>
            <a:r>
              <a:rPr lang="es-MX" sz="2600" i="0" dirty="0">
                <a:solidFill>
                  <a:schemeClr val="tx1"/>
                </a:solidFill>
                <a:effectLst/>
                <a:latin typeface="Arial" panose="020B0604020202020204" pitchFamily="34" charset="0"/>
                <a:cs typeface="Arial" panose="020B0604020202020204" pitchFamily="34" charset="0"/>
              </a:rPr>
              <a:t>Registro digital: 360193, Instancia: Pleno, Quinta Época</a:t>
            </a:r>
            <a:r>
              <a:rPr lang="es-MX" sz="2600" dirty="0">
                <a:solidFill>
                  <a:schemeClr val="tx1"/>
                </a:solidFill>
                <a:latin typeface="Arial" panose="020B0604020202020204" pitchFamily="34" charset="0"/>
                <a:cs typeface="Arial" panose="020B0604020202020204" pitchFamily="34" charset="0"/>
              </a:rPr>
              <a:t>, </a:t>
            </a:r>
            <a:r>
              <a:rPr lang="es-MX" sz="2600" i="0" dirty="0">
                <a:solidFill>
                  <a:schemeClr val="tx1"/>
                </a:solidFill>
                <a:effectLst/>
                <a:latin typeface="Arial" panose="020B0604020202020204" pitchFamily="34" charset="0"/>
                <a:cs typeface="Arial" panose="020B0604020202020204" pitchFamily="34" charset="0"/>
              </a:rPr>
              <a:t>Materia(s): Constitucional, Fuente: Semanario Judicial de la Federación. Tomo L, página 283, Tipo: Aislada.</a:t>
            </a:r>
          </a:p>
          <a:p>
            <a:pPr marL="0" indent="0" algn="just" eaLnBrk="1" hangingPunct="1">
              <a:lnSpc>
                <a:spcPct val="80000"/>
              </a:lnSpc>
              <a:buNone/>
            </a:pPr>
            <a:endParaRPr lang="es-MX" sz="2600" dirty="0">
              <a:solidFill>
                <a:schemeClr val="tx1"/>
              </a:solidFill>
              <a:latin typeface="Arial" panose="020B0604020202020204" pitchFamily="34" charset="0"/>
              <a:cs typeface="Arial" panose="020B0604020202020204" pitchFamily="34" charset="0"/>
            </a:endParaRPr>
          </a:p>
          <a:p>
            <a:pPr algn="just"/>
            <a:r>
              <a:rPr lang="es-MX" sz="2600" dirty="0">
                <a:solidFill>
                  <a:schemeClr val="tx1"/>
                </a:solidFill>
                <a:latin typeface="Arial" panose="020B0604020202020204" pitchFamily="34" charset="0"/>
                <a:cs typeface="Arial" panose="020B0604020202020204" pitchFamily="34" charset="0"/>
              </a:rPr>
              <a:t>La Tercera Sala los definió como las “verdades jurídicas notorias indiscutibles, de carácter general, como su mismo nombre lo indica, elaboradas o seleccionadas por la ciencia del Derecho, mediante procedimientos filosófico jurídicos de generalización, de tal manera que el juez pueda dar la solución que el mismo legislador hubiere pronunciado si hubiere estado presente, o habría establecido, si hubiere previsto el caso...”. </a:t>
            </a:r>
            <a:r>
              <a:rPr lang="es-MX" sz="2600" i="0" dirty="0">
                <a:solidFill>
                  <a:schemeClr val="tx1"/>
                </a:solidFill>
                <a:effectLst/>
                <a:latin typeface="Arial" panose="020B0604020202020204" pitchFamily="34" charset="0"/>
                <a:cs typeface="Arial" panose="020B0604020202020204" pitchFamily="34" charset="0"/>
              </a:rPr>
              <a:t>Registro digital: 357113, Instancia: Tercera Sala, Quinta Época, Materia(s): Común, Fuente: Semanario Judicial de la Federación. Tomo LV, página 2642, Tipo: Aislada. </a:t>
            </a:r>
          </a:p>
          <a:p>
            <a:pPr algn="just" eaLnBrk="1" hangingPunct="1">
              <a:lnSpc>
                <a:spcPct val="80000"/>
              </a:lnSpc>
            </a:pPr>
            <a:endParaRPr lang="es-MX" sz="24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611560" y="2276872"/>
            <a:ext cx="8064896" cy="4464496"/>
          </a:xfrm>
        </p:spPr>
        <p:txBody>
          <a:bodyPr anchor="ctr">
            <a:normAutofit fontScale="77500" lnSpcReduction="20000"/>
          </a:bodyPr>
          <a:lstStyle/>
          <a:p>
            <a:pPr algn="just"/>
            <a:endParaRPr lang="es-MX" sz="2800" dirty="0">
              <a:latin typeface="Arial" panose="020B0604020202020204" pitchFamily="34" charset="0"/>
              <a:cs typeface="Arial" panose="020B0604020202020204" pitchFamily="34" charset="0"/>
            </a:endParaRPr>
          </a:p>
          <a:p>
            <a:pPr algn="just"/>
            <a:r>
              <a:rPr lang="es-MX" sz="2800" dirty="0">
                <a:solidFill>
                  <a:schemeClr val="tx1"/>
                </a:solidFill>
                <a:latin typeface="Arial" panose="020B0604020202020204" pitchFamily="34" charset="0"/>
                <a:cs typeface="Arial" panose="020B0604020202020204" pitchFamily="34" charset="0"/>
              </a:rPr>
              <a:t>El Tercer Tribunal Colegiado en Materia Administrativa del Primer Circuito señaló: “tradicionalmente se ha considerado en el sistema jurídico mexicano que los jueces para la decisión de los asuntos sometidos a su conocimiento están sujetos a la observancia no sólo del derecho positivo legal, sino también de los dogmas generales que conforman y dan coherencia a todo el ordenamiento jurídico, que se conocen como principios generales del derecho, según la expresión recogida por el constituyente en el artículo 14 de la Carta Fundamental.” </a:t>
            </a:r>
            <a:r>
              <a:rPr lang="es-MX" sz="2800" i="0" dirty="0">
                <a:solidFill>
                  <a:srgbClr val="212529"/>
                </a:solidFill>
                <a:effectLst/>
                <a:latin typeface="Arial" panose="020B0604020202020204" pitchFamily="34" charset="0"/>
                <a:cs typeface="Arial" panose="020B0604020202020204" pitchFamily="34" charset="0"/>
              </a:rPr>
              <a:t>Registro digital: 228881, Instancia: Tribunales Colegiados de Circuito, Octava Época,</a:t>
            </a:r>
            <a:r>
              <a:rPr lang="es-MX" sz="2800" dirty="0">
                <a:solidFill>
                  <a:srgbClr val="212529"/>
                </a:solidFill>
                <a:latin typeface="Arial" panose="020B0604020202020204" pitchFamily="34" charset="0"/>
                <a:cs typeface="Arial" panose="020B0604020202020204" pitchFamily="34" charset="0"/>
              </a:rPr>
              <a:t> </a:t>
            </a:r>
            <a:r>
              <a:rPr lang="es-MX" sz="2800" i="0" dirty="0">
                <a:solidFill>
                  <a:srgbClr val="212529"/>
                </a:solidFill>
                <a:effectLst/>
                <a:latin typeface="Arial" panose="020B0604020202020204" pitchFamily="34" charset="0"/>
                <a:cs typeface="Arial" panose="020B0604020202020204" pitchFamily="34" charset="0"/>
              </a:rPr>
              <a:t>Materia(s): Administrativa, Común, Fuente: Semanario Judicial de la Federación. Tomo III, Segunda Parte-2, Enero-Junio de 1989, página 573, Tipo: Aislada</a:t>
            </a:r>
            <a:r>
              <a:rPr lang="es-MX" sz="2400" b="0" i="0" dirty="0">
                <a:solidFill>
                  <a:srgbClr val="212529"/>
                </a:solidFill>
                <a:effectLst/>
                <a:latin typeface="Calibri" panose="020F0502020204030204" pitchFamily="34" charset="0"/>
              </a:rPr>
              <a:t>. </a:t>
            </a:r>
          </a:p>
          <a:p>
            <a:pPr algn="just" eaLnBrk="1" hangingPunct="1">
              <a:lnSpc>
                <a:spcPct val="90000"/>
              </a:lnSpc>
            </a:pPr>
            <a:endParaRPr lang="es-ES" sz="2400" dirty="0">
              <a:latin typeface="Arial" panose="020B0604020202020204" pitchFamily="34" charset="0"/>
              <a:cs typeface="Arial" panose="020B0604020202020204" pitchFamily="34" charset="0"/>
            </a:endParaRPr>
          </a:p>
          <a:p>
            <a:pPr eaLnBrk="1" hangingPunct="1">
              <a:lnSpc>
                <a:spcPct val="90000"/>
              </a:lnSpc>
            </a:pPr>
            <a:endParaRPr lang="es-ES" sz="2400" dirty="0"/>
          </a:p>
        </p:txBody>
      </p:sp>
      <p:sp>
        <p:nvSpPr>
          <p:cNvPr id="2" name="CuadroTexto 1">
            <a:extLst>
              <a:ext uri="{FF2B5EF4-FFF2-40B4-BE49-F238E27FC236}">
                <a16:creationId xmlns:a16="http://schemas.microsoft.com/office/drawing/2014/main" id="{83C867D2-535B-FD49-997F-0A51CD0CF394}"/>
              </a:ext>
            </a:extLst>
          </p:cNvPr>
          <p:cNvSpPr txBox="1"/>
          <p:nvPr/>
        </p:nvSpPr>
        <p:spPr>
          <a:xfrm>
            <a:off x="1356115" y="692696"/>
            <a:ext cx="6336704" cy="1200329"/>
          </a:xfrm>
          <a:prstGeom prst="rect">
            <a:avLst/>
          </a:prstGeom>
          <a:noFill/>
        </p:spPr>
        <p:txBody>
          <a:bodyPr wrap="square" rtlCol="0">
            <a:spAutoFit/>
          </a:bodyPr>
          <a:lstStyle/>
          <a:p>
            <a:pPr algn="ctr"/>
            <a:r>
              <a:rPr lang="es-MX" sz="2400" b="1" dirty="0">
                <a:solidFill>
                  <a:schemeClr val="bg1"/>
                </a:solidFill>
                <a:latin typeface="Arial" panose="020B0604020202020204" pitchFamily="34" charset="0"/>
                <a:cs typeface="Arial" panose="020B0604020202020204" pitchFamily="34" charset="0"/>
              </a:rPr>
              <a:t>EL MÉTODO DE INTEGRACIÓN MEDIANTE LA APLICACIÓN DE LOS PRINCIPIOS GENERALES DEL DERECHO</a:t>
            </a: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098805" y="1124744"/>
            <a:ext cx="6946390" cy="917726"/>
          </a:xfrm>
        </p:spPr>
        <p:txBody>
          <a:bodyPr>
            <a:normAutofit fontScale="90000"/>
          </a:bodyPr>
          <a:lstStyle/>
          <a:p>
            <a:pPr algn="ctr" eaLnBrk="1" hangingPunct="1"/>
            <a:r>
              <a:rPr lang="es-MX" sz="3600" b="1" dirty="0">
                <a:latin typeface="Arial" panose="020B0604020202020204" pitchFamily="34" charset="0"/>
                <a:cs typeface="Arial" panose="020B0604020202020204" pitchFamily="34" charset="0"/>
              </a:rPr>
              <a:t>REQUISITOS DE APLICACIÓN</a:t>
            </a:r>
            <a:br>
              <a:rPr lang="es-MX" sz="3200" dirty="0"/>
            </a:br>
            <a:endParaRPr lang="es-ES" sz="3200" dirty="0"/>
          </a:p>
        </p:txBody>
      </p:sp>
      <p:sp>
        <p:nvSpPr>
          <p:cNvPr id="102403" name="Rectangle 3"/>
          <p:cNvSpPr>
            <a:spLocks noGrp="1" noChangeArrowheads="1"/>
          </p:cNvSpPr>
          <p:nvPr>
            <p:ph idx="1"/>
          </p:nvPr>
        </p:nvSpPr>
        <p:spPr>
          <a:xfrm>
            <a:off x="611560" y="2489200"/>
            <a:ext cx="8064896" cy="4252168"/>
          </a:xfrm>
        </p:spPr>
        <p:txBody>
          <a:bodyPr>
            <a:normAutofit/>
          </a:bodyPr>
          <a:lstStyle/>
          <a:p>
            <a:pPr marL="0" indent="0" algn="just" eaLnBrk="1" hangingPunct="1">
              <a:buNone/>
            </a:pPr>
            <a:r>
              <a:rPr lang="es-MX" sz="2800" dirty="0">
                <a:latin typeface="Arial" panose="020B0604020202020204" pitchFamily="34" charset="0"/>
                <a:cs typeface="Arial" panose="020B0604020202020204" pitchFamily="34" charset="0"/>
              </a:rPr>
              <a:t>1. Para que el juzgador pueda integrar una norma, mediante la aplicación de los principios generales de Derecho, debe existir una laguna legal.  </a:t>
            </a:r>
          </a:p>
          <a:p>
            <a:pPr algn="just" eaLnBrk="1" hangingPunct="1"/>
            <a:endParaRPr lang="es-MX" sz="2800" dirty="0">
              <a:latin typeface="Arial" panose="020B0604020202020204" pitchFamily="34" charset="0"/>
              <a:cs typeface="Arial" panose="020B0604020202020204" pitchFamily="34" charset="0"/>
            </a:endParaRPr>
          </a:p>
          <a:p>
            <a:pPr marL="0" indent="0" algn="just" eaLnBrk="1" hangingPunct="1">
              <a:buNone/>
            </a:pPr>
            <a:r>
              <a:rPr lang="es-MX" sz="2800" dirty="0">
                <a:latin typeface="Arial" panose="020B0604020202020204" pitchFamily="34" charset="0"/>
                <a:cs typeface="Arial" panose="020B0604020202020204" pitchFamily="34" charset="0"/>
              </a:rPr>
              <a:t>2. Sólo podrá utilizarse dicho procedimiento de integración cuando la ley no prohíba recurrir al procedimiento analógico </a:t>
            </a:r>
            <a:r>
              <a:rPr lang="es-MX" sz="2800" i="1" dirty="0">
                <a:latin typeface="Arial" panose="020B0604020202020204" pitchFamily="34" charset="0"/>
                <a:cs typeface="Arial" panose="020B0604020202020204" pitchFamily="34" charset="0"/>
              </a:rPr>
              <a:t>stricto sensu</a:t>
            </a:r>
            <a:r>
              <a:rPr lang="es-MX" sz="2800" i="1" dirty="0"/>
              <a:t>. </a:t>
            </a:r>
            <a:endParaRPr lang="es-MX" sz="28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400164" y="980728"/>
            <a:ext cx="6343672" cy="709865"/>
          </a:xfrm>
        </p:spPr>
        <p:txBody>
          <a:bodyPr/>
          <a:lstStyle/>
          <a:p>
            <a:pPr algn="ctr" eaLnBrk="1" hangingPunct="1"/>
            <a:r>
              <a:rPr lang="es-MX" b="1" dirty="0">
                <a:latin typeface="Arial" panose="020B0604020202020204" pitchFamily="34" charset="0"/>
                <a:cs typeface="Arial" panose="020B0604020202020204" pitchFamily="34" charset="0"/>
              </a:rPr>
              <a:t>CUESTIONES DE DERECHO</a:t>
            </a:r>
            <a:endParaRPr lang="es-ES" b="1" dirty="0">
              <a:latin typeface="Arial" panose="020B0604020202020204" pitchFamily="34" charset="0"/>
              <a:cs typeface="Arial" panose="020B0604020202020204" pitchFamily="34" charset="0"/>
            </a:endParaRPr>
          </a:p>
        </p:txBody>
      </p:sp>
      <p:sp>
        <p:nvSpPr>
          <p:cNvPr id="7171" name="Rectangle 3"/>
          <p:cNvSpPr>
            <a:spLocks noGrp="1" noChangeArrowheads="1"/>
          </p:cNvSpPr>
          <p:nvPr>
            <p:ph idx="1"/>
          </p:nvPr>
        </p:nvSpPr>
        <p:spPr>
          <a:xfrm>
            <a:off x="611560" y="2420888"/>
            <a:ext cx="8064896" cy="4104456"/>
          </a:xfrm>
        </p:spPr>
        <p:txBody>
          <a:bodyPr>
            <a:noAutofit/>
          </a:bodyPr>
          <a:lstStyle/>
          <a:p>
            <a:pPr algn="just" eaLnBrk="1" hangingPunct="1"/>
            <a:r>
              <a:rPr lang="es-MX" sz="2800" dirty="0">
                <a:latin typeface="Arial" panose="020B0604020202020204" pitchFamily="34" charset="0"/>
                <a:cs typeface="Arial" panose="020B0604020202020204" pitchFamily="34" charset="0"/>
              </a:rPr>
              <a:t>Existe cuando hay un conflicto respecto del apoyo legal para exigir una prestación o para resolver respecto a un mejor derecho entre las partes en un juicio.</a:t>
            </a:r>
          </a:p>
          <a:p>
            <a:pPr marL="0" indent="0" algn="just" eaLnBrk="1" hangingPunct="1">
              <a:buNone/>
            </a:pPr>
            <a:endParaRPr lang="es-MX" sz="2800" dirty="0">
              <a:latin typeface="Arial" panose="020B0604020202020204" pitchFamily="34" charset="0"/>
              <a:cs typeface="Arial" panose="020B0604020202020204" pitchFamily="34" charset="0"/>
            </a:endParaRPr>
          </a:p>
          <a:p>
            <a:pPr algn="just" eaLnBrk="1" hangingPunct="1"/>
            <a:r>
              <a:rPr lang="es-MX" sz="2800" dirty="0">
                <a:latin typeface="Arial" panose="020B0604020202020204" pitchFamily="34" charset="0"/>
                <a:cs typeface="Arial" panose="020B0604020202020204" pitchFamily="34" charset="0"/>
              </a:rPr>
              <a:t>Los conflictos relacionados con cuestiones de derecho, están también relacionados con las cuestiones de hecho que se presentan en cada caso.</a:t>
            </a:r>
            <a:endParaRPr lang="es-ES" sz="28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a:xfrm>
            <a:off x="539552" y="2276872"/>
            <a:ext cx="8064896" cy="4032448"/>
          </a:xfrm>
        </p:spPr>
        <p:txBody>
          <a:bodyPr>
            <a:normAutofit fontScale="92500"/>
          </a:bodyPr>
          <a:lstStyle/>
          <a:p>
            <a:pPr marL="0" indent="0" algn="just" eaLnBrk="1" hangingPunct="1">
              <a:buNone/>
            </a:pPr>
            <a:r>
              <a:rPr lang="es-MX" sz="2800" dirty="0">
                <a:latin typeface="Arial" panose="020B0604020202020204" pitchFamily="34" charset="0"/>
                <a:cs typeface="Arial" panose="020B0604020202020204" pitchFamily="34" charset="0"/>
              </a:rPr>
              <a:t>3. En todo caso la integración analógica </a:t>
            </a:r>
            <a:r>
              <a:rPr lang="es-MX" sz="2800" i="1" dirty="0">
                <a:latin typeface="Arial" panose="020B0604020202020204" pitchFamily="34" charset="0"/>
                <a:cs typeface="Arial" panose="020B0604020202020204" pitchFamily="34" charset="0"/>
              </a:rPr>
              <a:t>stricto sensu, </a:t>
            </a:r>
            <a:r>
              <a:rPr lang="es-MX" sz="2800" dirty="0">
                <a:latin typeface="Arial" panose="020B0604020202020204" pitchFamily="34" charset="0"/>
                <a:cs typeface="Arial" panose="020B0604020202020204" pitchFamily="34" charset="0"/>
              </a:rPr>
              <a:t>es preferente a la integración, mediante la aplicación de los principios generales del Derecho.</a:t>
            </a:r>
          </a:p>
          <a:p>
            <a:pPr algn="just" eaLnBrk="1" hangingPunct="1"/>
            <a:endParaRPr lang="es-MX" sz="2800" dirty="0">
              <a:latin typeface="Arial" panose="020B0604020202020204" pitchFamily="34" charset="0"/>
              <a:cs typeface="Arial" panose="020B0604020202020204" pitchFamily="34" charset="0"/>
            </a:endParaRPr>
          </a:p>
          <a:p>
            <a:pPr marL="0" indent="0" algn="just" eaLnBrk="1" hangingPunct="1">
              <a:buNone/>
            </a:pPr>
            <a:r>
              <a:rPr lang="es-MX" sz="2800" dirty="0">
                <a:latin typeface="Arial" panose="020B0604020202020204" pitchFamily="34" charset="0"/>
                <a:cs typeface="Arial" panose="020B0604020202020204" pitchFamily="34" charset="0"/>
              </a:rPr>
              <a:t>4.</a:t>
            </a:r>
            <a:r>
              <a:rPr lang="es-MX" sz="2800" b="1" dirty="0">
                <a:latin typeface="Arial" panose="020B0604020202020204" pitchFamily="34" charset="0"/>
                <a:cs typeface="Arial" panose="020B0604020202020204" pitchFamily="34" charset="0"/>
              </a:rPr>
              <a:t> </a:t>
            </a:r>
            <a:r>
              <a:rPr lang="es-MX" sz="2800" dirty="0">
                <a:latin typeface="Arial" panose="020B0604020202020204" pitchFamily="34" charset="0"/>
                <a:cs typeface="Arial" panose="020B0604020202020204" pitchFamily="34" charset="0"/>
              </a:rPr>
              <a:t>Cualquiera que sea el concepto que el juzgador le asigne a los principios generales del Derecho, la aplicación de éstos no debe desarmonizar con las ideas fundamentales de la ley o de la jurisprudencia obligatoria. </a:t>
            </a:r>
            <a:endParaRPr lang="es-ES" sz="2800" dirty="0">
              <a:latin typeface="Arial" panose="020B0604020202020204" pitchFamily="34" charset="0"/>
              <a:cs typeface="Arial" panose="020B0604020202020204" pitchFamily="34" charset="0"/>
            </a:endParaRPr>
          </a:p>
          <a:p>
            <a:pPr eaLnBrk="1" hangingPunct="1"/>
            <a:endParaRPr lang="es-ES" sz="2800" dirty="0"/>
          </a:p>
        </p:txBody>
      </p:sp>
      <p:sp>
        <p:nvSpPr>
          <p:cNvPr id="2" name="CuadroTexto 1">
            <a:extLst>
              <a:ext uri="{FF2B5EF4-FFF2-40B4-BE49-F238E27FC236}">
                <a16:creationId xmlns:a16="http://schemas.microsoft.com/office/drawing/2014/main" id="{23CD5198-6F4E-8C50-CBF7-B2CF9CF668C5}"/>
              </a:ext>
            </a:extLst>
          </p:cNvPr>
          <p:cNvSpPr txBox="1"/>
          <p:nvPr/>
        </p:nvSpPr>
        <p:spPr>
          <a:xfrm>
            <a:off x="1475656" y="980728"/>
            <a:ext cx="6336704" cy="584775"/>
          </a:xfrm>
          <a:prstGeom prst="rect">
            <a:avLst/>
          </a:prstGeom>
          <a:noFill/>
        </p:spPr>
        <p:txBody>
          <a:bodyPr wrap="square" rtlCol="0">
            <a:spAutoFit/>
          </a:bodyPr>
          <a:lstStyle/>
          <a:p>
            <a:r>
              <a:rPr lang="es-MX" sz="3200" b="1" dirty="0">
                <a:solidFill>
                  <a:schemeClr val="bg1"/>
                </a:solidFill>
                <a:latin typeface="Arial" panose="020B0604020202020204" pitchFamily="34" charset="0"/>
                <a:cs typeface="Arial" panose="020B0604020202020204" pitchFamily="34" charset="0"/>
              </a:rPr>
              <a:t>REQUISITOS DE APLICACIÓN</a:t>
            </a:r>
            <a:endParaRPr lang="es-MX" sz="3200" dirty="0">
              <a:solidFill>
                <a:schemeClr val="bg1"/>
              </a:solidFill>
            </a:endParaRP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2420888"/>
            <a:ext cx="8064896" cy="4032448"/>
          </a:xfrm>
        </p:spPr>
        <p:txBody>
          <a:bodyPr>
            <a:noAutofit/>
          </a:bodyPr>
          <a:lstStyle/>
          <a:p>
            <a:pPr marL="0" indent="0" algn="just">
              <a:buNone/>
            </a:pPr>
            <a:r>
              <a:rPr lang="es-MX" sz="1200" b="1" i="1" dirty="0">
                <a:latin typeface="Arial" panose="020B0604020202020204" pitchFamily="34" charset="0"/>
                <a:cs typeface="Arial" panose="020B0604020202020204" pitchFamily="34" charset="0"/>
              </a:rPr>
              <a:t>“MAGISTRADOS DEL SUPREMO TRIBUNAL DE JUSTICIA DEL ESTADO DE SAN LUIS POTOSÍ. EL CONGRESO LOCAL NO TIENE FACULTADES PARA ANALIZAR Y SANCIONAR LOS DICTÁMENES DE NO RATIFICACIÓN DE AQUÉLLOS, FORMULADOS POR EL GOBERNADOR. </a:t>
            </a:r>
            <a:r>
              <a:rPr lang="es-MX" sz="1200" i="1" dirty="0">
                <a:latin typeface="Arial" panose="020B0604020202020204" pitchFamily="34" charset="0"/>
                <a:cs typeface="Arial" panose="020B0604020202020204" pitchFamily="34" charset="0"/>
              </a:rPr>
              <a:t>Si se atiende a que, por un lado, el artículo 97 de la Constitución Política del Estado Libre y Soberano de San Luis Potosí prevé el procedimiento para la ratificación de los Magistrados del Supremo Tribunal de Justicia de la entidad, para lo cual el Consejo de la Judicatura integrará la documentación y rendirá un informe con los elementos que permitan al Ejecutivo del Estado evaluar el desempeño de aquéllos, a fin de que el Congreso Local resuelva en su caso, sobre la propuesta de ratificación, así como que para ser ratificado se requerirá el voto favorable de cuando menos las dos terceras partes de los miembros de dicho órgano y, por otro, el artículo sexto transitorio del Decreto 358 por el que se reformó la Constitución del Estado, publicado en el Periódico Oficial de la entidad el 26 de julio de 2005, sólo alude a propuestas de reelección y listas para suplir vacantes, es indudable que la Legislatura Local no está expresamente facultada para analizar y sancionar los dictámenes de no ratificación de aquellos Magistrados emitidos por el Gobernador. Ello es así, ya que es un </a:t>
            </a:r>
            <a:r>
              <a:rPr lang="es-MX" sz="1200" b="1" i="1" dirty="0">
                <a:latin typeface="Arial" panose="020B0604020202020204" pitchFamily="34" charset="0"/>
                <a:cs typeface="Arial" panose="020B0604020202020204" pitchFamily="34" charset="0"/>
              </a:rPr>
              <a:t>principio general de derecho</a:t>
            </a:r>
            <a:r>
              <a:rPr lang="es-MX" sz="1200" i="1" dirty="0">
                <a:latin typeface="Arial" panose="020B0604020202020204" pitchFamily="34" charset="0"/>
                <a:cs typeface="Arial" panose="020B0604020202020204" pitchFamily="34" charset="0"/>
              </a:rPr>
              <a:t> el relativo a que las autoridades sólo pueden hacer lo que la ley les permita, es decir, que para que una autoridad pueda llevar a cabo actos como tal, debe contar con facultades expresamente conferidas para ello en una norma de carácter general, por lo que si en el caso la facultad que se otorga a la Legislatura Local es para elegir o ratificar Magistrados con base en las propuestas del Poder Ejecutivo, es claro que, como se dijo, no puede analizar ni sancionar los dictámenes de no ratificación, ya que la legislación del Estado no prevé facultad en ese sentido.” </a:t>
            </a:r>
            <a:r>
              <a:rPr lang="es-MX" sz="1200" i="0" dirty="0">
                <a:solidFill>
                  <a:srgbClr val="212529"/>
                </a:solidFill>
                <a:effectLst/>
                <a:latin typeface="Arial" panose="020B0604020202020204" pitchFamily="34" charset="0"/>
                <a:cs typeface="Arial" panose="020B0604020202020204" pitchFamily="34" charset="0"/>
              </a:rPr>
              <a:t>Registro digital: 169461, Instancia: Segunda Sala, Novena Época</a:t>
            </a:r>
            <a:r>
              <a:rPr lang="es-MX" sz="1200" dirty="0">
                <a:solidFill>
                  <a:srgbClr val="212529"/>
                </a:solidFill>
                <a:latin typeface="Arial" panose="020B0604020202020204" pitchFamily="34" charset="0"/>
                <a:cs typeface="Arial" panose="020B0604020202020204" pitchFamily="34" charset="0"/>
              </a:rPr>
              <a:t>, </a:t>
            </a:r>
            <a:r>
              <a:rPr lang="es-MX" sz="1200" i="0" dirty="0">
                <a:solidFill>
                  <a:srgbClr val="212529"/>
                </a:solidFill>
                <a:effectLst/>
                <a:latin typeface="Arial" panose="020B0604020202020204" pitchFamily="34" charset="0"/>
                <a:cs typeface="Arial" panose="020B0604020202020204" pitchFamily="34" charset="0"/>
              </a:rPr>
              <a:t>Materia(s): Administrativa, Tesis: 2a./J. 93/2008, Fuente: Semanario Judicial de la Federación y su Gaceta. Tomo XXVII, Junio de 2008, página 402, Tipo: Jurisprudencia. </a:t>
            </a:r>
          </a:p>
          <a:p>
            <a:pPr marL="0" indent="0" algn="just">
              <a:buNone/>
            </a:pPr>
            <a:endParaRPr lang="es-MX" sz="1200" i="1"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1232DEC6-EB33-B021-73DD-BF3CFF50C38A}"/>
              </a:ext>
            </a:extLst>
          </p:cNvPr>
          <p:cNvSpPr txBox="1"/>
          <p:nvPr/>
        </p:nvSpPr>
        <p:spPr>
          <a:xfrm>
            <a:off x="1979712" y="1052736"/>
            <a:ext cx="5400600" cy="584775"/>
          </a:xfrm>
          <a:prstGeom prst="rect">
            <a:avLst/>
          </a:prstGeom>
          <a:noFill/>
        </p:spPr>
        <p:txBody>
          <a:bodyPr wrap="square" rtlCol="0">
            <a:spAutoFit/>
          </a:bodyPr>
          <a:lstStyle/>
          <a:p>
            <a:pPr algn="ctr"/>
            <a:r>
              <a:rPr lang="es-ES" sz="3200" b="1" dirty="0">
                <a:solidFill>
                  <a:schemeClr val="bg1"/>
                </a:solidFill>
                <a:latin typeface="Arial" panose="020B0604020202020204" pitchFamily="34" charset="0"/>
                <a:cs typeface="Arial" panose="020B0604020202020204" pitchFamily="34" charset="0"/>
              </a:rPr>
              <a:t>CRITERIO</a:t>
            </a:r>
            <a:r>
              <a:rPr lang="es-ES" dirty="0"/>
              <a:t> </a:t>
            </a:r>
            <a:endParaRPr lang="es-MX" dirty="0"/>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276872"/>
            <a:ext cx="8248430" cy="4464496"/>
          </a:xfrm>
        </p:spPr>
        <p:txBody>
          <a:bodyPr>
            <a:normAutofit fontScale="25000" lnSpcReduction="20000"/>
          </a:bodyPr>
          <a:lstStyle/>
          <a:p>
            <a:pPr marL="0" indent="0" algn="just">
              <a:buNone/>
            </a:pPr>
            <a:r>
              <a:rPr lang="es-MX" sz="6000" b="1" i="1" dirty="0">
                <a:latin typeface="Arial" panose="020B0604020202020204" pitchFamily="34" charset="0"/>
                <a:cs typeface="Arial" panose="020B0604020202020204" pitchFamily="34" charset="0"/>
              </a:rPr>
              <a:t>“RESPONSABILIDADES DE LOS SERVIDORES PÚBLICOS. LAS DISPOSICIONES DE LA LEY FEDERAL RELATIVA, VIGENTE HASTA EL TRECE DE MARZO DE DOS MIL DOS EN EL ÁMBITO FEDERAL, DEBEN SEGUIRSE APLICANDO POR LOS HECHOS REALIZADOS DURANTE SU VIGENCIA.</a:t>
            </a:r>
            <a:r>
              <a:rPr lang="es-MX" sz="6000" i="1" dirty="0">
                <a:latin typeface="Arial" panose="020B0604020202020204" pitchFamily="34" charset="0"/>
                <a:cs typeface="Arial" panose="020B0604020202020204" pitchFamily="34" charset="0"/>
              </a:rPr>
              <a:t> Del artículo sexto transitorio de la Ley Federal de Responsabilidades Administrativas de los Servidores Públicos, vigente a partir del catorce de marzo de dos mil dos, según lo prevé su numeral primero transitorio, así como de las observaciones realizadas por el Ejecutivo Federal al decreto aprobado por el Congreso de la Unión el veintinueve de noviembre de dos mil uno y de los dictámenes relativos de las Comisiones de Gobernación y Seguridad Pública, y Unidas de Gobernación y de Estudios Legislativos, Primera, de las Cámaras de Diputados y Senadores, aprobados los días catorce y quince de diciembre del propio año, respectivamente, se advierte que fue voluntad de dicho órgano legislativo que tanto a los procedimientos que se encuentren en trámite o pendientes de resolución seguidos a los servidores públicos federales a la fecha en que entró en vigor el ordenamiento primeramente citado, y a las resoluciones de fondo materia de ellos, como a los que se instruyan posteriormente al trece de marzo de dos mil dos, en que dejó de tener vigencia la Ley Federal de Responsabilidades de los Servidores Públicos, por los hechos realizados durante su vigencia, fueran aplicables las disposiciones de esta última, debiendo entenderse el término "disposiciones" tanto en su aspecto sustantivo como procedimental, ello en atención al </a:t>
            </a:r>
            <a:r>
              <a:rPr lang="es-MX" sz="6000" b="1" i="1" dirty="0">
                <a:latin typeface="Arial" panose="020B0604020202020204" pitchFamily="34" charset="0"/>
                <a:cs typeface="Arial" panose="020B0604020202020204" pitchFamily="34" charset="0"/>
              </a:rPr>
              <a:t>principio general de derecho</a:t>
            </a:r>
            <a:r>
              <a:rPr lang="es-MX" sz="6000" i="1" dirty="0">
                <a:latin typeface="Arial" panose="020B0604020202020204" pitchFamily="34" charset="0"/>
                <a:cs typeface="Arial" panose="020B0604020202020204" pitchFamily="34" charset="0"/>
              </a:rPr>
              <a:t> que establece que en donde el legislador no distingue, el juzgador no debe hacerlo.” </a:t>
            </a:r>
            <a:r>
              <a:rPr lang="es-MX" sz="6000" i="0" dirty="0">
                <a:solidFill>
                  <a:srgbClr val="212529"/>
                </a:solidFill>
                <a:effectLst/>
                <a:latin typeface="Arial" panose="020B0604020202020204" pitchFamily="34" charset="0"/>
                <a:cs typeface="Arial" panose="020B0604020202020204" pitchFamily="34" charset="0"/>
              </a:rPr>
              <a:t>Registro digital: 176837, Instancia: Pleno, Novena Época</a:t>
            </a:r>
            <a:r>
              <a:rPr lang="es-MX" sz="6000" dirty="0">
                <a:solidFill>
                  <a:srgbClr val="212529"/>
                </a:solidFill>
                <a:latin typeface="Arial" panose="020B0604020202020204" pitchFamily="34" charset="0"/>
                <a:cs typeface="Arial" panose="020B0604020202020204" pitchFamily="34" charset="0"/>
              </a:rPr>
              <a:t>, </a:t>
            </a:r>
            <a:r>
              <a:rPr lang="es-MX" sz="6000" i="0" dirty="0">
                <a:solidFill>
                  <a:srgbClr val="212529"/>
                </a:solidFill>
                <a:effectLst/>
                <a:latin typeface="Arial" panose="020B0604020202020204" pitchFamily="34" charset="0"/>
                <a:cs typeface="Arial" panose="020B0604020202020204" pitchFamily="34" charset="0"/>
              </a:rPr>
              <a:t>Materia(s): Administrativa, Tesis: P./J. 125/2005, Fuente: Semanario Judicial de la Federación y su Gaceta. Tomo XXII, Octubre de 2005, página 9, Tipo: Jurisprudencia. </a:t>
            </a:r>
          </a:p>
          <a:p>
            <a:pPr marL="0" indent="0" algn="just">
              <a:buNone/>
            </a:pPr>
            <a:endParaRPr lang="es-MX" sz="6400" i="1" dirty="0">
              <a:latin typeface="Arial" panose="020B0604020202020204" pitchFamily="34" charset="0"/>
              <a:cs typeface="Arial" panose="020B0604020202020204" pitchFamily="34" charset="0"/>
            </a:endParaRPr>
          </a:p>
          <a:p>
            <a:endParaRPr lang="es-MX" dirty="0"/>
          </a:p>
        </p:txBody>
      </p:sp>
      <p:sp>
        <p:nvSpPr>
          <p:cNvPr id="2" name="CuadroTexto 1">
            <a:extLst>
              <a:ext uri="{FF2B5EF4-FFF2-40B4-BE49-F238E27FC236}">
                <a16:creationId xmlns:a16="http://schemas.microsoft.com/office/drawing/2014/main" id="{1EFAB737-C871-2B22-5705-F46DA5AA2C0A}"/>
              </a:ext>
            </a:extLst>
          </p:cNvPr>
          <p:cNvSpPr txBox="1"/>
          <p:nvPr/>
        </p:nvSpPr>
        <p:spPr>
          <a:xfrm>
            <a:off x="2267744" y="980728"/>
            <a:ext cx="4752528" cy="584775"/>
          </a:xfrm>
          <a:prstGeom prst="rect">
            <a:avLst/>
          </a:prstGeom>
          <a:noFill/>
        </p:spPr>
        <p:txBody>
          <a:bodyPr wrap="square" rtlCol="0">
            <a:spAutoFit/>
          </a:bodyPr>
          <a:lstStyle/>
          <a:p>
            <a:pPr algn="ctr"/>
            <a:r>
              <a:rPr lang="es-ES" sz="3200" b="1" dirty="0">
                <a:solidFill>
                  <a:schemeClr val="bg1"/>
                </a:solidFill>
                <a:latin typeface="Arial" panose="020B0604020202020204" pitchFamily="34" charset="0"/>
                <a:cs typeface="Arial" panose="020B0604020202020204" pitchFamily="34" charset="0"/>
              </a:rPr>
              <a:t>CRITERIO</a:t>
            </a:r>
            <a:endParaRPr lang="es-MX" sz="3200" dirty="0"/>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2564904"/>
            <a:ext cx="7920880" cy="4037383"/>
          </a:xfrm>
        </p:spPr>
        <p:txBody>
          <a:bodyPr>
            <a:normAutofit/>
          </a:bodyPr>
          <a:lstStyle/>
          <a:p>
            <a:pPr algn="ctr">
              <a:buNone/>
            </a:pPr>
            <a:r>
              <a:rPr lang="es-MX" sz="2800" dirty="0">
                <a:latin typeface="Arial" panose="020B0604020202020204" pitchFamily="34" charset="0"/>
                <a:cs typeface="Arial" panose="020B0604020202020204" pitchFamily="34" charset="0"/>
              </a:rPr>
              <a:t>Juan Pablo Gómez Fierro</a:t>
            </a:r>
          </a:p>
          <a:p>
            <a:pPr algn="ctr">
              <a:buNone/>
            </a:pPr>
            <a:endParaRPr lang="es-MX" sz="2800" dirty="0">
              <a:latin typeface="Arial" panose="020B0604020202020204" pitchFamily="34" charset="0"/>
              <a:cs typeface="Arial" panose="020B0604020202020204" pitchFamily="34" charset="0"/>
            </a:endParaRPr>
          </a:p>
          <a:p>
            <a:pPr algn="ctr">
              <a:buNone/>
            </a:pPr>
            <a:r>
              <a:rPr lang="es-MX" sz="2800" b="0" i="0" u="none" strike="noStrike" dirty="0">
                <a:solidFill>
                  <a:srgbClr val="3F3F3F"/>
                </a:solidFill>
                <a:effectLst/>
                <a:latin typeface="Arial" panose="020B0604020202020204" pitchFamily="34" charset="0"/>
                <a:cs typeface="Arial" panose="020B0604020202020204" pitchFamily="34" charset="0"/>
              </a:rPr>
              <a:t> </a:t>
            </a:r>
          </a:p>
          <a:p>
            <a:pPr algn="ctr">
              <a:buNone/>
            </a:pPr>
            <a:r>
              <a:rPr lang="es-MX" sz="2800" b="0" i="0" u="none" strike="noStrike" dirty="0">
                <a:solidFill>
                  <a:srgbClr val="3F3F3F"/>
                </a:solidFill>
                <a:effectLst/>
                <a:latin typeface="Arial" panose="020B0604020202020204" pitchFamily="34" charset="0"/>
                <a:cs typeface="Arial" panose="020B0604020202020204" pitchFamily="34" charset="0"/>
              </a:rPr>
              <a:t>        @JPgomezfierro</a:t>
            </a:r>
            <a:endParaRPr lang="es-MX" sz="2800" dirty="0">
              <a:latin typeface="Arial" panose="020B0604020202020204" pitchFamily="34" charset="0"/>
              <a:cs typeface="Arial" panose="020B0604020202020204" pitchFamily="34" charset="0"/>
            </a:endParaRPr>
          </a:p>
          <a:p>
            <a:pPr algn="ctr">
              <a:buNone/>
            </a:pPr>
            <a:endParaRPr lang="es-MX" sz="2800" dirty="0"/>
          </a:p>
        </p:txBody>
      </p:sp>
      <p:sp>
        <p:nvSpPr>
          <p:cNvPr id="3" name="CuadroTexto 2">
            <a:extLst>
              <a:ext uri="{FF2B5EF4-FFF2-40B4-BE49-F238E27FC236}">
                <a16:creationId xmlns:a16="http://schemas.microsoft.com/office/drawing/2014/main" id="{6069B27B-5D4E-F358-222F-1BB0DA4586EF}"/>
              </a:ext>
            </a:extLst>
          </p:cNvPr>
          <p:cNvSpPr txBox="1"/>
          <p:nvPr/>
        </p:nvSpPr>
        <p:spPr>
          <a:xfrm>
            <a:off x="2195736" y="1124744"/>
            <a:ext cx="4752528" cy="584775"/>
          </a:xfrm>
          <a:prstGeom prst="rect">
            <a:avLst/>
          </a:prstGeom>
          <a:noFill/>
        </p:spPr>
        <p:txBody>
          <a:bodyPr wrap="square" rtlCol="0">
            <a:spAutoFit/>
          </a:bodyPr>
          <a:lstStyle/>
          <a:p>
            <a:pPr algn="ctr"/>
            <a:r>
              <a:rPr lang="es-ES" sz="3200" b="1" dirty="0">
                <a:solidFill>
                  <a:schemeClr val="bg1"/>
                </a:solidFill>
                <a:latin typeface="Arial" panose="020B0604020202020204" pitchFamily="34" charset="0"/>
                <a:cs typeface="Arial" panose="020B0604020202020204" pitchFamily="34" charset="0"/>
              </a:rPr>
              <a:t>CONTACTO</a:t>
            </a:r>
            <a:r>
              <a:rPr lang="es-ES" dirty="0"/>
              <a:t> </a:t>
            </a:r>
            <a:endParaRPr lang="es-MX" dirty="0"/>
          </a:p>
        </p:txBody>
      </p:sp>
      <p:pic>
        <p:nvPicPr>
          <p:cNvPr id="1026" name="Picture 2" descr="Logotipo, Icono&#10;&#10;Descripción generada automáticamente">
            <a:extLst>
              <a:ext uri="{FF2B5EF4-FFF2-40B4-BE49-F238E27FC236}">
                <a16:creationId xmlns:a16="http://schemas.microsoft.com/office/drawing/2014/main" id="{7E220930-8A2C-DD08-BE97-CC354DD6A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791507"/>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59632" y="1029911"/>
            <a:ext cx="6343672" cy="709865"/>
          </a:xfrm>
        </p:spPr>
        <p:txBody>
          <a:bodyPr>
            <a:normAutofit/>
          </a:bodyPr>
          <a:lstStyle/>
          <a:p>
            <a:pPr algn="ctr" eaLnBrk="1" hangingPunct="1"/>
            <a:r>
              <a:rPr lang="es-MX" b="1" dirty="0">
                <a:latin typeface="Arial" panose="020B0604020202020204" pitchFamily="34" charset="0"/>
                <a:cs typeface="Arial" panose="020B0604020202020204" pitchFamily="34" charset="0"/>
              </a:rPr>
              <a:t>EL SILOGISMO JURÍDICO</a:t>
            </a:r>
            <a:endParaRPr lang="es-ES" b="1" dirty="0">
              <a:latin typeface="Arial" panose="020B0604020202020204" pitchFamily="34" charset="0"/>
              <a:cs typeface="Arial" panose="020B0604020202020204" pitchFamily="34" charset="0"/>
            </a:endParaRPr>
          </a:p>
        </p:txBody>
      </p:sp>
      <p:sp>
        <p:nvSpPr>
          <p:cNvPr id="11267" name="Rectangle 3"/>
          <p:cNvSpPr>
            <a:spLocks noGrp="1" noChangeArrowheads="1"/>
          </p:cNvSpPr>
          <p:nvPr>
            <p:ph idx="1"/>
          </p:nvPr>
        </p:nvSpPr>
        <p:spPr>
          <a:xfrm>
            <a:off x="468313" y="2492896"/>
            <a:ext cx="8208143" cy="3888431"/>
          </a:xfrm>
        </p:spPr>
        <p:txBody>
          <a:bodyPr>
            <a:normAutofit/>
          </a:bodyPr>
          <a:lstStyle/>
          <a:p>
            <a:pPr algn="just" eaLnBrk="1" hangingPunct="1"/>
            <a:r>
              <a:rPr lang="es-MX" sz="3200" dirty="0">
                <a:latin typeface="Arial" panose="020B0604020202020204" pitchFamily="34" charset="0"/>
                <a:cs typeface="Arial" panose="020B0604020202020204" pitchFamily="34" charset="0"/>
              </a:rPr>
              <a:t>El trabajo jurídico, en cualquier ámbito, requiere de una unidad interna, congruencia, claridad y sentido. </a:t>
            </a:r>
          </a:p>
          <a:p>
            <a:pPr algn="just" eaLnBrk="1" hangingPunct="1"/>
            <a:endParaRPr lang="es-MX" sz="3200" dirty="0">
              <a:latin typeface="Arial" panose="020B0604020202020204" pitchFamily="34" charset="0"/>
              <a:cs typeface="Arial" panose="020B0604020202020204" pitchFamily="34" charset="0"/>
            </a:endParaRPr>
          </a:p>
          <a:p>
            <a:pPr algn="just" eaLnBrk="1" hangingPunct="1"/>
            <a:r>
              <a:rPr lang="es-MX" sz="3200" dirty="0">
                <a:latin typeface="Arial" panose="020B0604020202020204" pitchFamily="34" charset="0"/>
                <a:cs typeface="Arial" panose="020B0604020202020204" pitchFamily="34" charset="0"/>
              </a:rPr>
              <a:t>La herramienta con la que se cuenta para lograr tal objetivo, es la “lógica”.</a:t>
            </a:r>
            <a:endParaRPr lang="es-ES" sz="3200" dirty="0">
              <a:latin typeface="Arial" panose="020B0604020202020204" pitchFamily="34" charset="0"/>
              <a:cs typeface="Arial" panose="020B0604020202020204" pitchFamily="34"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475656" y="1052736"/>
            <a:ext cx="6343672" cy="709865"/>
          </a:xfrm>
        </p:spPr>
        <p:txBody>
          <a:bodyPr/>
          <a:lstStyle/>
          <a:p>
            <a:pPr algn="ctr" eaLnBrk="1" hangingPunct="1"/>
            <a:r>
              <a:rPr lang="es-MX" b="1" dirty="0">
                <a:latin typeface="Arial" panose="020B0604020202020204" pitchFamily="34" charset="0"/>
                <a:cs typeface="Arial" panose="020B0604020202020204" pitchFamily="34" charset="0"/>
              </a:rPr>
              <a:t>SILOGISMO JURÍDICO</a:t>
            </a:r>
            <a:endParaRPr lang="es-ES" b="1" dirty="0">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a:xfrm>
            <a:off x="468313" y="2276872"/>
            <a:ext cx="8208143" cy="3816424"/>
          </a:xfrm>
          <a:prstGeom prst="rect">
            <a:avLst/>
          </a:prstGeom>
        </p:spPr>
        <p:txBody>
          <a:bodyPr vert="horz" anchor="ctr">
            <a:normAutofit fontScale="92500"/>
          </a:bodyPr>
          <a:lstStyle/>
          <a:p>
            <a:pPr marL="365760" indent="-256032" algn="just" fontAlgn="auto">
              <a:spcBef>
                <a:spcPts val="400"/>
              </a:spcBef>
              <a:spcAft>
                <a:spcPts val="0"/>
              </a:spcAft>
              <a:buClr>
                <a:schemeClr val="accent1"/>
              </a:buClr>
              <a:buSzPct val="68000"/>
              <a:buFont typeface="Wingdings 3"/>
              <a:buChar char=""/>
            </a:pPr>
            <a:endParaRPr lang="es-MX" sz="2400" dirty="0">
              <a:latin typeface="Arial" panose="020B0604020202020204" pitchFamily="34" charset="0"/>
              <a:cs typeface="Arial" panose="020B0604020202020204" pitchFamily="34" charset="0"/>
            </a:endParaRPr>
          </a:p>
          <a:p>
            <a:pPr marL="365760" indent="-256032" algn="just" fontAlgn="auto">
              <a:spcBef>
                <a:spcPts val="400"/>
              </a:spcBef>
              <a:spcAft>
                <a:spcPts val="0"/>
              </a:spcAft>
              <a:buClr>
                <a:schemeClr val="accent1"/>
              </a:buClr>
              <a:buSzPct val="68000"/>
              <a:buFont typeface="Wingdings 3"/>
              <a:buChar char=""/>
            </a:pPr>
            <a:r>
              <a:rPr lang="es-MX" sz="2400" dirty="0">
                <a:latin typeface="Arial" panose="020B0604020202020204" pitchFamily="34" charset="0"/>
                <a:cs typeface="Arial" panose="020B0604020202020204" pitchFamily="34" charset="0"/>
              </a:rPr>
              <a:t>Hay dos tipos de raciocinio y, por ende, de argumentación, el razonamiento deductivo y el razonamiento inductivo, el primero va de lo universal a lo particular, mientras que el segundo va de lo particular a lo universal.</a:t>
            </a:r>
          </a:p>
          <a:p>
            <a:pPr marL="365760" indent="-256032" algn="just" fontAlgn="auto">
              <a:spcBef>
                <a:spcPts val="400"/>
              </a:spcBef>
              <a:spcAft>
                <a:spcPts val="0"/>
              </a:spcAft>
              <a:buClr>
                <a:schemeClr val="accent1"/>
              </a:buClr>
              <a:buSzPct val="68000"/>
              <a:buFont typeface="Wingdings 3"/>
              <a:buChar char=""/>
            </a:pPr>
            <a:endParaRPr lang="es-MX" sz="2400" dirty="0">
              <a:latin typeface="Arial" panose="020B0604020202020204" pitchFamily="34" charset="0"/>
              <a:cs typeface="Arial" panose="020B0604020202020204" pitchFamily="34" charset="0"/>
            </a:endParaRPr>
          </a:p>
          <a:p>
            <a:pPr marL="365760" indent="-256032" algn="just" fontAlgn="auto">
              <a:spcBef>
                <a:spcPts val="400"/>
              </a:spcBef>
              <a:spcAft>
                <a:spcPts val="0"/>
              </a:spcAft>
              <a:buClr>
                <a:schemeClr val="accent1"/>
              </a:buClr>
              <a:buSzPct val="68000"/>
              <a:buFont typeface="Wingdings 3"/>
              <a:buChar char=""/>
            </a:pPr>
            <a:r>
              <a:rPr lang="es-MX" sz="2400" dirty="0">
                <a:latin typeface="Arial" panose="020B0604020202020204" pitchFamily="34" charset="0"/>
                <a:cs typeface="Arial" panose="020B0604020202020204" pitchFamily="34" charset="0"/>
              </a:rPr>
              <a:t>Dentro del método deductivo existe una forma específica que se llama silogismo, que es un raciocinio en donde las premisas enlazan dos términos con un tercero y éste, la conclusión, expresa la relación de esos dos términos entre sí.</a:t>
            </a:r>
          </a:p>
          <a:p>
            <a:pPr marL="365760" indent="-256032" algn="just" fontAlgn="auto">
              <a:spcBef>
                <a:spcPts val="400"/>
              </a:spcBef>
              <a:spcAft>
                <a:spcPts val="0"/>
              </a:spcAft>
              <a:buClr>
                <a:schemeClr val="accent1"/>
              </a:buClr>
              <a:buSzPct val="68000"/>
              <a:buFont typeface="Wingdings 3"/>
              <a:buChar char=""/>
            </a:pPr>
            <a:endParaRPr lang="es-MX" sz="2800" dirty="0"/>
          </a:p>
          <a:p>
            <a:pPr marL="365760" indent="-256032" algn="just" fontAlgn="auto">
              <a:spcBef>
                <a:spcPts val="400"/>
              </a:spcBef>
              <a:spcAft>
                <a:spcPts val="0"/>
              </a:spcAft>
              <a:buClr>
                <a:schemeClr val="accent1"/>
              </a:buClr>
              <a:buSzPct val="68000"/>
              <a:buFont typeface="Wingdings 3"/>
              <a:buChar char=""/>
            </a:pPr>
            <a:endParaRPr lang="es-MX" sz="2800"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65970" y="927098"/>
            <a:ext cx="6874382" cy="773710"/>
          </a:xfrm>
        </p:spPr>
        <p:txBody>
          <a:bodyPr>
            <a:noAutofit/>
          </a:bodyPr>
          <a:lstStyle/>
          <a:p>
            <a:pPr algn="ctr" eaLnBrk="1" hangingPunct="1"/>
            <a:r>
              <a:rPr lang="es-MX" b="1" dirty="0">
                <a:latin typeface="Arial" panose="020B0604020202020204" pitchFamily="34" charset="0"/>
                <a:cs typeface="Arial" panose="020B0604020202020204" pitchFamily="34" charset="0"/>
              </a:rPr>
              <a:t>SILOGISMO JURÍDICO</a:t>
            </a:r>
            <a:r>
              <a:rPr lang="es-MX" sz="3600" b="1" dirty="0">
                <a:latin typeface="Arial" panose="020B0604020202020204" pitchFamily="34" charset="0"/>
                <a:cs typeface="Arial" panose="020B0604020202020204" pitchFamily="34" charset="0"/>
              </a:rPr>
              <a:t>. </a:t>
            </a:r>
            <a:r>
              <a:rPr lang="es-MX" b="1" dirty="0">
                <a:latin typeface="Arial" panose="020B0604020202020204" pitchFamily="34" charset="0"/>
                <a:cs typeface="Arial" panose="020B0604020202020204" pitchFamily="34" charset="0"/>
              </a:rPr>
              <a:t>CONCEPTO</a:t>
            </a:r>
            <a:endParaRPr lang="es-ES" b="1" dirty="0">
              <a:latin typeface="Arial" panose="020B0604020202020204" pitchFamily="34" charset="0"/>
              <a:cs typeface="Arial" panose="020B0604020202020204" pitchFamily="34" charset="0"/>
            </a:endParaRPr>
          </a:p>
        </p:txBody>
      </p:sp>
      <p:sp>
        <p:nvSpPr>
          <p:cNvPr id="15363" name="Rectangle 3"/>
          <p:cNvSpPr>
            <a:spLocks noGrp="1" noChangeArrowheads="1"/>
          </p:cNvSpPr>
          <p:nvPr>
            <p:ph idx="1"/>
          </p:nvPr>
        </p:nvSpPr>
        <p:spPr>
          <a:xfrm>
            <a:off x="179512" y="2492896"/>
            <a:ext cx="8424936" cy="3960440"/>
          </a:xfrm>
        </p:spPr>
        <p:txBody>
          <a:bodyPr>
            <a:normAutofit lnSpcReduction="10000"/>
          </a:bodyPr>
          <a:lstStyle/>
          <a:p>
            <a:pPr algn="just">
              <a:lnSpc>
                <a:spcPct val="80000"/>
              </a:lnSpc>
              <a:buFontTx/>
              <a:buNone/>
            </a:pPr>
            <a:r>
              <a:rPr lang="es-MX" sz="2400" dirty="0">
                <a:latin typeface="Arial" panose="020B0604020202020204" pitchFamily="34" charset="0"/>
                <a:cs typeface="Arial" panose="020B0604020202020204" pitchFamily="34" charset="0"/>
              </a:rPr>
              <a:t>	</a:t>
            </a:r>
            <a:r>
              <a:rPr lang="es-MX" sz="2800" dirty="0">
                <a:latin typeface="Arial" panose="020B0604020202020204" pitchFamily="34" charset="0"/>
                <a:cs typeface="Arial" panose="020B0604020202020204" pitchFamily="34" charset="0"/>
              </a:rPr>
              <a:t>El silogismo jurídico es aquél de carácter hipotético, en el que su </a:t>
            </a:r>
            <a:r>
              <a:rPr lang="es-MX" sz="2800" u="sng" dirty="0">
                <a:latin typeface="Arial" panose="020B0604020202020204" pitchFamily="34" charset="0"/>
                <a:cs typeface="Arial" panose="020B0604020202020204" pitchFamily="34" charset="0"/>
              </a:rPr>
              <a:t>premisa mayor</a:t>
            </a:r>
            <a:r>
              <a:rPr lang="es-MX" sz="2800" dirty="0">
                <a:latin typeface="Arial" panose="020B0604020202020204" pitchFamily="34" charset="0"/>
                <a:cs typeface="Arial" panose="020B0604020202020204" pitchFamily="34" charset="0"/>
              </a:rPr>
              <a:t> está constituida por una norma general, abstracta, impersonal y obligatoria, que se selecciona de las fuentes formales de Derecho, correspondientes a un determinado sistema; su </a:t>
            </a:r>
            <a:r>
              <a:rPr lang="es-MX" sz="2800" u="sng" dirty="0">
                <a:latin typeface="Arial" panose="020B0604020202020204" pitchFamily="34" charset="0"/>
                <a:cs typeface="Arial" panose="020B0604020202020204" pitchFamily="34" charset="0"/>
              </a:rPr>
              <a:t>premisa menor,</a:t>
            </a:r>
            <a:r>
              <a:rPr lang="es-MX" sz="2800" dirty="0">
                <a:latin typeface="Arial" panose="020B0604020202020204" pitchFamily="34" charset="0"/>
                <a:cs typeface="Arial" panose="020B0604020202020204" pitchFamily="34" charset="0"/>
              </a:rPr>
              <a:t> está constituida por un hecho jurídico determinado, que por haber sido previamente comprobado y calificado por el juzgador, también tiene carácter normativo; y su </a:t>
            </a:r>
            <a:r>
              <a:rPr lang="es-MX" sz="2800" u="sng" dirty="0">
                <a:latin typeface="Arial" panose="020B0604020202020204" pitchFamily="34" charset="0"/>
                <a:cs typeface="Arial" panose="020B0604020202020204" pitchFamily="34" charset="0"/>
              </a:rPr>
              <a:t>conclusión,</a:t>
            </a:r>
            <a:r>
              <a:rPr lang="es-MX" sz="2800" dirty="0">
                <a:latin typeface="Arial" panose="020B0604020202020204" pitchFamily="34" charset="0"/>
                <a:cs typeface="Arial" panose="020B0604020202020204" pitchFamily="34" charset="0"/>
              </a:rPr>
              <a:t> por una proposición que tiene el carácter de juicio normativo individualizado.</a:t>
            </a:r>
            <a:endParaRPr lang="es-ES" sz="2800" dirty="0">
              <a:latin typeface="Arial" panose="020B0604020202020204" pitchFamily="34" charset="0"/>
              <a:cs typeface="Arial" panose="020B0604020202020204" pitchFamily="34" charset="0"/>
            </a:endParaRPr>
          </a:p>
          <a:p>
            <a:pPr eaLnBrk="1" hangingPunct="1">
              <a:lnSpc>
                <a:spcPct val="80000"/>
              </a:lnSpc>
            </a:pPr>
            <a:endParaRPr lang="es-ES" dirty="0"/>
          </a:p>
        </p:txBody>
      </p:sp>
    </p:spTree>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Azul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3660</TotalTime>
  <Words>7054</Words>
  <Application>Microsoft Office PowerPoint</Application>
  <PresentationFormat>Presentación en pantalla (4:3)</PresentationFormat>
  <Paragraphs>247</Paragraphs>
  <Slides>63</Slides>
  <Notes>3</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63</vt:i4>
      </vt:variant>
    </vt:vector>
  </HeadingPairs>
  <TitlesOfParts>
    <vt:vector size="68" baseType="lpstr">
      <vt:lpstr>Arial</vt:lpstr>
      <vt:lpstr>Calibri</vt:lpstr>
      <vt:lpstr>Century Gothic</vt:lpstr>
      <vt:lpstr>Wingdings 3</vt:lpstr>
      <vt:lpstr>Sala de reuniones Ion</vt:lpstr>
      <vt:lpstr>Presentación de PowerPoint</vt:lpstr>
      <vt:lpstr>INTRODUCCIÓN</vt:lpstr>
      <vt:lpstr>EL PROBLEMA JURÍDICO</vt:lpstr>
      <vt:lpstr>Presentación de PowerPoint</vt:lpstr>
      <vt:lpstr>Presentación de PowerPoint</vt:lpstr>
      <vt:lpstr>CUESTIONES DE DERECHO</vt:lpstr>
      <vt:lpstr>EL SILOGISMO JURÍDICO</vt:lpstr>
      <vt:lpstr>SILOGISMO JURÍDICO</vt:lpstr>
      <vt:lpstr>SILOGISMO JURÍDICO. CONCEPTO</vt:lpstr>
      <vt:lpstr>LA PREMISA MAYOR Y LA PREMISA MENOR DEL SILOGISMO JURÍDICO</vt:lpstr>
      <vt:lpstr>LA CONCLUSIÓN DEL SILOGISMO JURÍDICO </vt:lpstr>
      <vt:lpstr>LA SUBSUNCIÓN</vt:lpstr>
      <vt:lpstr>CONCLUSIÓN DEL SILOGISMO JURÍDICO</vt:lpstr>
      <vt:lpstr>Presentación de PowerPoint</vt:lpstr>
      <vt:lpstr>EL ANÁLISIS DE LOS HECHOS</vt:lpstr>
      <vt:lpstr>Presentación de PowerPoint</vt:lpstr>
      <vt:lpstr>EJEMPLO</vt:lpstr>
      <vt:lpstr>EJEMPLO</vt:lpstr>
      <vt:lpstr>EJEMPLO</vt:lpstr>
      <vt:lpstr>CRITERIO</vt:lpstr>
      <vt:lpstr> MÉTODO DE APLICACIÓN DEL DERECHO  </vt:lpstr>
      <vt:lpstr>LA SELECCIÓN DE LA NORMA JURÍDICA</vt:lpstr>
      <vt:lpstr>SELECCIÓN DE LA NORMA JURÍDICA CONFORME A SU ÁMBITO ESPACIAL DE VALIDEZ</vt:lpstr>
      <vt:lpstr>CONFLICTO DE LEYES EN EL ESPACIO</vt:lpstr>
      <vt:lpstr>SELECCIÓN DE LA NORMA JURÍDICA, CONFORME A SU ÁMBITO TEMPORAL DE VALIDEZ</vt:lpstr>
      <vt:lpstr>Presentación de PowerPoint</vt:lpstr>
      <vt:lpstr>Presentación de PowerPoint</vt:lpstr>
      <vt:lpstr>Presentación de PowerPoint</vt:lpstr>
      <vt:lpstr>LA RETROSPECCIÓN Y LA ULTRACTIVIDAD DE LAS LEYES</vt:lpstr>
      <vt:lpstr>Presentación de PowerPoint</vt:lpstr>
      <vt:lpstr>LA APLICACIÓN RETROACTIVA DE LA LEY</vt:lpstr>
      <vt:lpstr>INEXISTENCIA DEL FENÓMENO DE LA RETROACTIVIDAD EN EL CASO DE LAS LEYES PROCESALES</vt:lpstr>
      <vt:lpstr>MOMENTO QUE DEBE CONSIDERAR EL JUZGADOR PARA DETERMINAR LA VIGENCIA DE UN PRECEPTO </vt:lpstr>
      <vt:lpstr> LA VIGENCIA DE LAS NORMAS JURISPRUDENCIALES</vt:lpstr>
      <vt:lpstr>EXTINCIÓN DE LA VIGENCIA DE LAS NORMAS JURISPRUDENCIALES </vt:lpstr>
      <vt:lpstr>JURISPRUDENCIA Y RETROACTIVIDAD</vt:lpstr>
      <vt:lpstr>LA SELECCIÓN DE LA NORMA JURÍDICA, CONFORME A SU ÁMBITO MATERIAL DE VALIDEZ </vt:lpstr>
      <vt:lpstr>LA SELECCIÓN DE LA NORMA JURÍDICA, CONFORME A SU ÁMBITO PERSONAL DE VALIDEZ </vt:lpstr>
      <vt:lpstr>LA SELECCIÓN DE LA NORMA JURÍDICA EN LOS CASOS DE ANTINOMIA</vt:lpstr>
      <vt:lpstr>TÉCNICA PARA DETECTAR LA ANTINOMIA</vt:lpstr>
      <vt:lpstr>REGLAS PARA SOLUCIONAR LA ANTINOMIA</vt:lpstr>
      <vt:lpstr>Presentación de PowerPoint</vt:lpstr>
      <vt:lpstr>Presentación de PowerPoint</vt:lpstr>
      <vt:lpstr>CONTRADICCIÓN ENTRE UN PRECEPTO DE LA CONSTITUCIÓN Y UNO DE RANGO INFERIOR </vt:lpstr>
      <vt:lpstr>CONTRADICCIÓN ENTRE DOS PRECEPTOS DE CARÁCTER FEDERAL DE IGUAL RANGO</vt:lpstr>
      <vt:lpstr>CONTRADICCIÓN ENTRE DOS PRECEPTOS DE CARÁCTER FEDERAL DE DIVERSA JERARQUÍA</vt:lpstr>
      <vt:lpstr>CONTRADICCIÓN ENTRE UN PRECEPTO DE CARÁCTER FEDERAL Y OTRO DE CARÁCTER LOCAL </vt:lpstr>
      <vt:lpstr>Presentación de PowerPoint</vt:lpstr>
      <vt:lpstr>CONTRADICCIÓN ENTRE PRECEPTOS DE CARÁCTER LOCAL</vt:lpstr>
      <vt:lpstr>MÉTODO DE LA INTEGRACIÓN DE LA NORMA JURÍDICA</vt:lpstr>
      <vt:lpstr>Presentación de PowerPoint</vt:lpstr>
      <vt:lpstr>EL ARGUMENTO A CONTRARIO</vt:lpstr>
      <vt:lpstr> LA ANALOGÍA</vt:lpstr>
      <vt:lpstr>REQUISITOS PARA LA APLICACIÓN DEL MÉTODO DE INTEGRACIÓN ANALÓGICA</vt:lpstr>
      <vt:lpstr>APLICACIÓN DEL MÉTODO DE INTEGRACIÓN ANALÓGICA EN EL DERECHO POSITIVO MEXICANO</vt:lpstr>
      <vt:lpstr> RESTRICCIONES AL EMPLEO DEL MÉTODO DE INTEGRACIÓN ANALÓGICA </vt:lpstr>
      <vt:lpstr>EL MÉTODO DE INTEGRACIÓN MEDIANTE LA APLICACIÓN DE LOS PRINCIPIOS GENERALES DEL DERECHO</vt:lpstr>
      <vt:lpstr>Presentación de PowerPoint</vt:lpstr>
      <vt:lpstr>REQUISITOS DE APLICACIÓN </vt:lpstr>
      <vt:lpstr>Presentación de PowerPoint</vt:lpstr>
      <vt:lpstr>Presentación de PowerPoint</vt:lpstr>
      <vt:lpstr>Presentación de PowerPoint</vt:lpstr>
      <vt:lpstr>Presentación de PowerPoint</vt:lpstr>
    </vt:vector>
  </TitlesOfParts>
  <Company>Poder Judicial de la Federación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Lhuertam</dc:creator>
  <cp:lastModifiedBy>Laura Ruiz</cp:lastModifiedBy>
  <cp:revision>110</cp:revision>
  <dcterms:created xsi:type="dcterms:W3CDTF">2006-10-25T16:32:09Z</dcterms:created>
  <dcterms:modified xsi:type="dcterms:W3CDTF">2023-01-26T01:33:48Z</dcterms:modified>
</cp:coreProperties>
</file>